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6" r:id="rId4"/>
    <p:sldId id="259" r:id="rId5"/>
    <p:sldId id="260" r:id="rId6"/>
    <p:sldId id="264" r:id="rId7"/>
    <p:sldId id="265" r:id="rId8"/>
    <p:sldId id="261" r:id="rId9"/>
    <p:sldId id="26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17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E8C65D-DFED-2E67-F63F-3DD6BEA92B05}" v="2" dt="2023-03-22T04:00:35.525"/>
    <p1510:client id="{E11D4A30-B008-4CF4-A082-6BB3FF6EC3B0}" v="10" dt="2023-03-14T02:06:29.0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18"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17" Type="http://schemas.openxmlformats.org/officeDocument/2006/relationships/customXml" Target="../customXml/item1.xml"/><Relationship Id="rId2" Type="http://schemas.openxmlformats.org/officeDocument/2006/relationships/slide" Target="slides/slide1.xml"/><Relationship Id="rId16" Type="http://schemas.microsoft.com/office/2015/10/relationships/revisionInfo" Target="revisionInfo.xml"/><Relationship Id="rId20"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rchy, Michael A" userId="e90753a6-01f8-49c2-b282-5976e2dd619c" providerId="ADAL" clId="{E11D4A30-B008-4CF4-A082-6BB3FF6EC3B0}"/>
    <pc:docChg chg="custSel addSld delSld modSld">
      <pc:chgData name="Turchy, Michael A" userId="e90753a6-01f8-49c2-b282-5976e2dd619c" providerId="ADAL" clId="{E11D4A30-B008-4CF4-A082-6BB3FF6EC3B0}" dt="2023-03-16T02:39:39.070" v="562" actId="1076"/>
      <pc:docMkLst>
        <pc:docMk/>
      </pc:docMkLst>
      <pc:sldChg chg="addSp delSp modSp mod setBg setClrOvrMap">
        <pc:chgData name="Turchy, Michael A" userId="e90753a6-01f8-49c2-b282-5976e2dd619c" providerId="ADAL" clId="{E11D4A30-B008-4CF4-A082-6BB3FF6EC3B0}" dt="2023-03-14T02:05:47.600" v="380" actId="26606"/>
        <pc:sldMkLst>
          <pc:docMk/>
          <pc:sldMk cId="575628219" sldId="256"/>
        </pc:sldMkLst>
        <pc:spChg chg="mod">
          <ac:chgData name="Turchy, Michael A" userId="e90753a6-01f8-49c2-b282-5976e2dd619c" providerId="ADAL" clId="{E11D4A30-B008-4CF4-A082-6BB3FF6EC3B0}" dt="2023-03-14T02:05:37.059" v="379" actId="26606"/>
          <ac:spMkLst>
            <pc:docMk/>
            <pc:sldMk cId="575628219" sldId="256"/>
            <ac:spMk id="2" creationId="{04404F17-F37D-F262-1772-8A6180303B3B}"/>
          </ac:spMkLst>
        </pc:spChg>
        <pc:spChg chg="add del">
          <ac:chgData name="Turchy, Michael A" userId="e90753a6-01f8-49c2-b282-5976e2dd619c" providerId="ADAL" clId="{E11D4A30-B008-4CF4-A082-6BB3FF6EC3B0}" dt="2023-03-14T02:05:47.600" v="380" actId="26606"/>
          <ac:spMkLst>
            <pc:docMk/>
            <pc:sldMk cId="575628219" sldId="256"/>
            <ac:spMk id="10" creationId="{E49CC64F-7275-4E33-961B-0C5CDC439875}"/>
          </ac:spMkLst>
        </pc:spChg>
        <pc:spChg chg="add">
          <ac:chgData name="Turchy, Michael A" userId="e90753a6-01f8-49c2-b282-5976e2dd619c" providerId="ADAL" clId="{E11D4A30-B008-4CF4-A082-6BB3FF6EC3B0}" dt="2023-03-14T02:05:47.600" v="380" actId="26606"/>
          <ac:spMkLst>
            <pc:docMk/>
            <pc:sldMk cId="575628219" sldId="256"/>
            <ac:spMk id="15" creationId="{E49CC64F-7275-4E33-961B-0C5CDC439875}"/>
          </ac:spMkLst>
        </pc:spChg>
        <pc:picChg chg="add mod ord">
          <ac:chgData name="Turchy, Michael A" userId="e90753a6-01f8-49c2-b282-5976e2dd619c" providerId="ADAL" clId="{E11D4A30-B008-4CF4-A082-6BB3FF6EC3B0}" dt="2023-03-14T02:05:47.600" v="380" actId="26606"/>
          <ac:picMkLst>
            <pc:docMk/>
            <pc:sldMk cId="575628219" sldId="256"/>
            <ac:picMk id="5" creationId="{48EBE4E6-86F0-744F-E982-37CB58B562C0}"/>
          </ac:picMkLst>
        </pc:picChg>
      </pc:sldChg>
      <pc:sldChg chg="del">
        <pc:chgData name="Turchy, Michael A" userId="e90753a6-01f8-49c2-b282-5976e2dd619c" providerId="ADAL" clId="{E11D4A30-B008-4CF4-A082-6BB3FF6EC3B0}" dt="2023-03-14T02:11:16.856" v="445" actId="47"/>
        <pc:sldMkLst>
          <pc:docMk/>
          <pc:sldMk cId="528693381" sldId="257"/>
        </pc:sldMkLst>
      </pc:sldChg>
      <pc:sldChg chg="addSp delSp modSp mod setBg">
        <pc:chgData name="Turchy, Michael A" userId="e90753a6-01f8-49c2-b282-5976e2dd619c" providerId="ADAL" clId="{E11D4A30-B008-4CF4-A082-6BB3FF6EC3B0}" dt="2023-03-14T12:37:07.095" v="447" actId="313"/>
        <pc:sldMkLst>
          <pc:docMk/>
          <pc:sldMk cId="568584473" sldId="258"/>
        </pc:sldMkLst>
        <pc:spChg chg="mod">
          <ac:chgData name="Turchy, Michael A" userId="e90753a6-01f8-49c2-b282-5976e2dd619c" providerId="ADAL" clId="{E11D4A30-B008-4CF4-A082-6BB3FF6EC3B0}" dt="2023-03-14T02:06:16.655" v="432" actId="6549"/>
          <ac:spMkLst>
            <pc:docMk/>
            <pc:sldMk cId="568584473" sldId="258"/>
            <ac:spMk id="4" creationId="{60C492FC-6FCD-357F-4DE4-3DD8B2E97B66}"/>
          </ac:spMkLst>
        </pc:spChg>
        <pc:spChg chg="del mod">
          <ac:chgData name="Turchy, Michael A" userId="e90753a6-01f8-49c2-b282-5976e2dd619c" providerId="ADAL" clId="{E11D4A30-B008-4CF4-A082-6BB3FF6EC3B0}" dt="2023-03-14T02:06:28.854" v="433" actId="478"/>
          <ac:spMkLst>
            <pc:docMk/>
            <pc:sldMk cId="568584473" sldId="258"/>
            <ac:spMk id="5" creationId="{1A84F04C-BE64-0F0D-4ECD-7B7F6FDA5BE9}"/>
          </ac:spMkLst>
        </pc:spChg>
        <pc:spChg chg="add del mod">
          <ac:chgData name="Turchy, Michael A" userId="e90753a6-01f8-49c2-b282-5976e2dd619c" providerId="ADAL" clId="{E11D4A30-B008-4CF4-A082-6BB3FF6EC3B0}" dt="2023-03-14T02:06:36.036" v="436" actId="478"/>
          <ac:spMkLst>
            <pc:docMk/>
            <pc:sldMk cId="568584473" sldId="258"/>
            <ac:spMk id="7" creationId="{B0C6E4EA-7944-B277-EB1A-9A8978D5B961}"/>
          </ac:spMkLst>
        </pc:spChg>
        <pc:spChg chg="add mod">
          <ac:chgData name="Turchy, Michael A" userId="e90753a6-01f8-49c2-b282-5976e2dd619c" providerId="ADAL" clId="{E11D4A30-B008-4CF4-A082-6BB3FF6EC3B0}" dt="2023-03-14T12:37:07.095" v="447" actId="313"/>
          <ac:spMkLst>
            <pc:docMk/>
            <pc:sldMk cId="568584473" sldId="258"/>
            <ac:spMk id="8" creationId="{8BA0F274-44CE-FB8D-5F78-68C3DAA4E232}"/>
          </ac:spMkLst>
        </pc:spChg>
        <pc:spChg chg="add">
          <ac:chgData name="Turchy, Michael A" userId="e90753a6-01f8-49c2-b282-5976e2dd619c" providerId="ADAL" clId="{E11D4A30-B008-4CF4-A082-6BB3FF6EC3B0}" dt="2023-03-14T01:49:18.428" v="314" actId="26606"/>
          <ac:spMkLst>
            <pc:docMk/>
            <pc:sldMk cId="568584473" sldId="258"/>
            <ac:spMk id="10" creationId="{09588DA8-065E-4F6F-8EFD-43104AB2E0CF}"/>
          </ac:spMkLst>
        </pc:spChg>
        <pc:spChg chg="add">
          <ac:chgData name="Turchy, Michael A" userId="e90753a6-01f8-49c2-b282-5976e2dd619c" providerId="ADAL" clId="{E11D4A30-B008-4CF4-A082-6BB3FF6EC3B0}" dt="2023-03-14T01:49:18.428" v="314" actId="26606"/>
          <ac:spMkLst>
            <pc:docMk/>
            <pc:sldMk cId="568584473" sldId="258"/>
            <ac:spMk id="12" creationId="{C4285719-470E-454C-AF62-8323075F1F5B}"/>
          </ac:spMkLst>
        </pc:spChg>
        <pc:spChg chg="add">
          <ac:chgData name="Turchy, Michael A" userId="e90753a6-01f8-49c2-b282-5976e2dd619c" providerId="ADAL" clId="{E11D4A30-B008-4CF4-A082-6BB3FF6EC3B0}" dt="2023-03-14T01:49:18.428" v="314" actId="26606"/>
          <ac:spMkLst>
            <pc:docMk/>
            <pc:sldMk cId="568584473" sldId="258"/>
            <ac:spMk id="14" creationId="{CD9FE4EF-C4D8-49A0-B2FF-81D8DB7D8A24}"/>
          </ac:spMkLst>
        </pc:spChg>
        <pc:spChg chg="add">
          <ac:chgData name="Turchy, Michael A" userId="e90753a6-01f8-49c2-b282-5976e2dd619c" providerId="ADAL" clId="{E11D4A30-B008-4CF4-A082-6BB3FF6EC3B0}" dt="2023-03-14T01:49:18.428" v="314" actId="26606"/>
          <ac:spMkLst>
            <pc:docMk/>
            <pc:sldMk cId="568584473" sldId="258"/>
            <ac:spMk id="16" creationId="{4300840D-0A0B-4512-BACA-B439D5B9C57C}"/>
          </ac:spMkLst>
        </pc:spChg>
        <pc:spChg chg="add">
          <ac:chgData name="Turchy, Michael A" userId="e90753a6-01f8-49c2-b282-5976e2dd619c" providerId="ADAL" clId="{E11D4A30-B008-4CF4-A082-6BB3FF6EC3B0}" dt="2023-03-14T01:49:18.428" v="314" actId="26606"/>
          <ac:spMkLst>
            <pc:docMk/>
            <pc:sldMk cId="568584473" sldId="258"/>
            <ac:spMk id="18" creationId="{D2B78728-A580-49A7-84F9-6EF6F583ADE0}"/>
          </ac:spMkLst>
        </pc:spChg>
        <pc:spChg chg="add">
          <ac:chgData name="Turchy, Michael A" userId="e90753a6-01f8-49c2-b282-5976e2dd619c" providerId="ADAL" clId="{E11D4A30-B008-4CF4-A082-6BB3FF6EC3B0}" dt="2023-03-14T01:49:18.428" v="314" actId="26606"/>
          <ac:spMkLst>
            <pc:docMk/>
            <pc:sldMk cId="568584473" sldId="258"/>
            <ac:spMk id="20" creationId="{38FAA1A1-D861-433F-88FA-1E9D6FD31D11}"/>
          </ac:spMkLst>
        </pc:spChg>
        <pc:spChg chg="add">
          <ac:chgData name="Turchy, Michael A" userId="e90753a6-01f8-49c2-b282-5976e2dd619c" providerId="ADAL" clId="{E11D4A30-B008-4CF4-A082-6BB3FF6EC3B0}" dt="2023-03-14T01:49:18.428" v="314" actId="26606"/>
          <ac:spMkLst>
            <pc:docMk/>
            <pc:sldMk cId="568584473" sldId="258"/>
            <ac:spMk id="22" creationId="{8D71EDA1-87BF-4D5D-AB79-F346FD19278A}"/>
          </ac:spMkLst>
        </pc:spChg>
      </pc:sldChg>
      <pc:sldChg chg="addSp delSp modSp new mod setBg">
        <pc:chgData name="Turchy, Michael A" userId="e90753a6-01f8-49c2-b282-5976e2dd619c" providerId="ADAL" clId="{E11D4A30-B008-4CF4-A082-6BB3FF6EC3B0}" dt="2023-03-14T01:49:30.122" v="315" actId="26606"/>
        <pc:sldMkLst>
          <pc:docMk/>
          <pc:sldMk cId="3997115611" sldId="259"/>
        </pc:sldMkLst>
        <pc:spChg chg="mod">
          <ac:chgData name="Turchy, Michael A" userId="e90753a6-01f8-49c2-b282-5976e2dd619c" providerId="ADAL" clId="{E11D4A30-B008-4CF4-A082-6BB3FF6EC3B0}" dt="2023-03-14T01:49:30.122" v="315" actId="26606"/>
          <ac:spMkLst>
            <pc:docMk/>
            <pc:sldMk cId="3997115611" sldId="259"/>
            <ac:spMk id="2" creationId="{D717D8FC-E64A-AFAC-FA12-CF7D2A13E520}"/>
          </ac:spMkLst>
        </pc:spChg>
        <pc:spChg chg="del">
          <ac:chgData name="Turchy, Michael A" userId="e90753a6-01f8-49c2-b282-5976e2dd619c" providerId="ADAL" clId="{E11D4A30-B008-4CF4-A082-6BB3FF6EC3B0}" dt="2023-03-14T01:39:35.492" v="1"/>
          <ac:spMkLst>
            <pc:docMk/>
            <pc:sldMk cId="3997115611" sldId="259"/>
            <ac:spMk id="3" creationId="{3AF6AA6F-264E-C07A-78A1-05A9ED8D7C28}"/>
          </ac:spMkLst>
        </pc:spChg>
        <pc:spChg chg="add mod">
          <ac:chgData name="Turchy, Michael A" userId="e90753a6-01f8-49c2-b282-5976e2dd619c" providerId="ADAL" clId="{E11D4A30-B008-4CF4-A082-6BB3FF6EC3B0}" dt="2023-03-14T01:49:30.122" v="315" actId="26606"/>
          <ac:spMkLst>
            <pc:docMk/>
            <pc:sldMk cId="3997115611" sldId="259"/>
            <ac:spMk id="4" creationId="{40A25AA4-2620-80AF-8F73-B4C4DF3CF1BE}"/>
          </ac:spMkLst>
        </pc:spChg>
        <pc:spChg chg="add">
          <ac:chgData name="Turchy, Michael A" userId="e90753a6-01f8-49c2-b282-5976e2dd619c" providerId="ADAL" clId="{E11D4A30-B008-4CF4-A082-6BB3FF6EC3B0}" dt="2023-03-14T01:49:30.122" v="315" actId="26606"/>
          <ac:spMkLst>
            <pc:docMk/>
            <pc:sldMk cId="3997115611" sldId="259"/>
            <ac:spMk id="9" creationId="{09588DA8-065E-4F6F-8EFD-43104AB2E0CF}"/>
          </ac:spMkLst>
        </pc:spChg>
        <pc:spChg chg="add">
          <ac:chgData name="Turchy, Michael A" userId="e90753a6-01f8-49c2-b282-5976e2dd619c" providerId="ADAL" clId="{E11D4A30-B008-4CF4-A082-6BB3FF6EC3B0}" dt="2023-03-14T01:49:30.122" v="315" actId="26606"/>
          <ac:spMkLst>
            <pc:docMk/>
            <pc:sldMk cId="3997115611" sldId="259"/>
            <ac:spMk id="11" creationId="{C4285719-470E-454C-AF62-8323075F1F5B}"/>
          </ac:spMkLst>
        </pc:spChg>
        <pc:spChg chg="add">
          <ac:chgData name="Turchy, Michael A" userId="e90753a6-01f8-49c2-b282-5976e2dd619c" providerId="ADAL" clId="{E11D4A30-B008-4CF4-A082-6BB3FF6EC3B0}" dt="2023-03-14T01:49:30.122" v="315" actId="26606"/>
          <ac:spMkLst>
            <pc:docMk/>
            <pc:sldMk cId="3997115611" sldId="259"/>
            <ac:spMk id="13" creationId="{CD9FE4EF-C4D8-49A0-B2FF-81D8DB7D8A24}"/>
          </ac:spMkLst>
        </pc:spChg>
        <pc:spChg chg="add">
          <ac:chgData name="Turchy, Michael A" userId="e90753a6-01f8-49c2-b282-5976e2dd619c" providerId="ADAL" clId="{E11D4A30-B008-4CF4-A082-6BB3FF6EC3B0}" dt="2023-03-14T01:49:30.122" v="315" actId="26606"/>
          <ac:spMkLst>
            <pc:docMk/>
            <pc:sldMk cId="3997115611" sldId="259"/>
            <ac:spMk id="15" creationId="{4300840D-0A0B-4512-BACA-B439D5B9C57C}"/>
          </ac:spMkLst>
        </pc:spChg>
        <pc:spChg chg="add">
          <ac:chgData name="Turchy, Michael A" userId="e90753a6-01f8-49c2-b282-5976e2dd619c" providerId="ADAL" clId="{E11D4A30-B008-4CF4-A082-6BB3FF6EC3B0}" dt="2023-03-14T01:49:30.122" v="315" actId="26606"/>
          <ac:spMkLst>
            <pc:docMk/>
            <pc:sldMk cId="3997115611" sldId="259"/>
            <ac:spMk id="17" creationId="{D2B78728-A580-49A7-84F9-6EF6F583ADE0}"/>
          </ac:spMkLst>
        </pc:spChg>
        <pc:spChg chg="add">
          <ac:chgData name="Turchy, Michael A" userId="e90753a6-01f8-49c2-b282-5976e2dd619c" providerId="ADAL" clId="{E11D4A30-B008-4CF4-A082-6BB3FF6EC3B0}" dt="2023-03-14T01:49:30.122" v="315" actId="26606"/>
          <ac:spMkLst>
            <pc:docMk/>
            <pc:sldMk cId="3997115611" sldId="259"/>
            <ac:spMk id="19" creationId="{38FAA1A1-D861-433F-88FA-1E9D6FD31D11}"/>
          </ac:spMkLst>
        </pc:spChg>
        <pc:spChg chg="add">
          <ac:chgData name="Turchy, Michael A" userId="e90753a6-01f8-49c2-b282-5976e2dd619c" providerId="ADAL" clId="{E11D4A30-B008-4CF4-A082-6BB3FF6EC3B0}" dt="2023-03-14T01:49:30.122" v="315" actId="26606"/>
          <ac:spMkLst>
            <pc:docMk/>
            <pc:sldMk cId="3997115611" sldId="259"/>
            <ac:spMk id="21" creationId="{8D71EDA1-87BF-4D5D-AB79-F346FD19278A}"/>
          </ac:spMkLst>
        </pc:spChg>
      </pc:sldChg>
      <pc:sldChg chg="addSp delSp modSp new mod setBg">
        <pc:chgData name="Turchy, Michael A" userId="e90753a6-01f8-49c2-b282-5976e2dd619c" providerId="ADAL" clId="{E11D4A30-B008-4CF4-A082-6BB3FF6EC3B0}" dt="2023-03-16T02:36:43.974" v="467" actId="27636"/>
        <pc:sldMkLst>
          <pc:docMk/>
          <pc:sldMk cId="1043444482" sldId="260"/>
        </pc:sldMkLst>
        <pc:spChg chg="del">
          <ac:chgData name="Turchy, Michael A" userId="e90753a6-01f8-49c2-b282-5976e2dd619c" providerId="ADAL" clId="{E11D4A30-B008-4CF4-A082-6BB3FF6EC3B0}" dt="2023-03-14T01:42:45.446" v="78" actId="478"/>
          <ac:spMkLst>
            <pc:docMk/>
            <pc:sldMk cId="1043444482" sldId="260"/>
            <ac:spMk id="2" creationId="{D4F789EA-B941-103A-DEB9-C9A9280F4E29}"/>
          </ac:spMkLst>
        </pc:spChg>
        <pc:spChg chg="del">
          <ac:chgData name="Turchy, Michael A" userId="e90753a6-01f8-49c2-b282-5976e2dd619c" providerId="ADAL" clId="{E11D4A30-B008-4CF4-A082-6BB3FF6EC3B0}" dt="2023-03-14T01:42:48.671" v="79" actId="478"/>
          <ac:spMkLst>
            <pc:docMk/>
            <pc:sldMk cId="1043444482" sldId="260"/>
            <ac:spMk id="3" creationId="{896EF800-14F3-4FEC-48B6-1A82F10724E7}"/>
          </ac:spMkLst>
        </pc:spChg>
        <pc:spChg chg="add mod">
          <ac:chgData name="Turchy, Michael A" userId="e90753a6-01f8-49c2-b282-5976e2dd619c" providerId="ADAL" clId="{E11D4A30-B008-4CF4-A082-6BB3FF6EC3B0}" dt="2023-03-16T02:36:43.974" v="467" actId="27636"/>
          <ac:spMkLst>
            <pc:docMk/>
            <pc:sldMk cId="1043444482" sldId="260"/>
            <ac:spMk id="4" creationId="{7ADBAA0B-2AAC-0D3A-C420-9C2D9F9A2248}"/>
          </ac:spMkLst>
        </pc:spChg>
        <pc:spChg chg="add">
          <ac:chgData name="Turchy, Michael A" userId="e90753a6-01f8-49c2-b282-5976e2dd619c" providerId="ADAL" clId="{E11D4A30-B008-4CF4-A082-6BB3FF6EC3B0}" dt="2023-03-14T01:50:15.544" v="316" actId="26606"/>
          <ac:spMkLst>
            <pc:docMk/>
            <pc:sldMk cId="1043444482" sldId="260"/>
            <ac:spMk id="10" creationId="{A8384FB5-9ADC-4DDC-881B-597D56F5B15D}"/>
          </ac:spMkLst>
        </pc:spChg>
        <pc:spChg chg="add">
          <ac:chgData name="Turchy, Michael A" userId="e90753a6-01f8-49c2-b282-5976e2dd619c" providerId="ADAL" clId="{E11D4A30-B008-4CF4-A082-6BB3FF6EC3B0}" dt="2023-03-14T01:50:15.544" v="316" actId="26606"/>
          <ac:spMkLst>
            <pc:docMk/>
            <pc:sldMk cId="1043444482" sldId="260"/>
            <ac:spMk id="12" creationId="{91E5A9A7-95C6-4F4F-B00E-C82E07FE62EF}"/>
          </ac:spMkLst>
        </pc:spChg>
        <pc:spChg chg="add">
          <ac:chgData name="Turchy, Michael A" userId="e90753a6-01f8-49c2-b282-5976e2dd619c" providerId="ADAL" clId="{E11D4A30-B008-4CF4-A082-6BB3FF6EC3B0}" dt="2023-03-14T01:50:15.544" v="316" actId="26606"/>
          <ac:spMkLst>
            <pc:docMk/>
            <pc:sldMk cId="1043444482" sldId="260"/>
            <ac:spMk id="14" creationId="{D07DD2DE-F619-49DD-B5E7-03A290FF4ED1}"/>
          </ac:spMkLst>
        </pc:spChg>
        <pc:spChg chg="add">
          <ac:chgData name="Turchy, Michael A" userId="e90753a6-01f8-49c2-b282-5976e2dd619c" providerId="ADAL" clId="{E11D4A30-B008-4CF4-A082-6BB3FF6EC3B0}" dt="2023-03-14T01:50:15.544" v="316" actId="26606"/>
          <ac:spMkLst>
            <pc:docMk/>
            <pc:sldMk cId="1043444482" sldId="260"/>
            <ac:spMk id="16" creationId="{85149191-5F60-4A28-AAFF-039F96B0F3EC}"/>
          </ac:spMkLst>
        </pc:spChg>
        <pc:spChg chg="add">
          <ac:chgData name="Turchy, Michael A" userId="e90753a6-01f8-49c2-b282-5976e2dd619c" providerId="ADAL" clId="{E11D4A30-B008-4CF4-A082-6BB3FF6EC3B0}" dt="2023-03-14T01:50:15.544" v="316" actId="26606"/>
          <ac:spMkLst>
            <pc:docMk/>
            <pc:sldMk cId="1043444482" sldId="260"/>
            <ac:spMk id="18" creationId="{F8260ED5-17F7-4158-B241-D51DD4CF1B7E}"/>
          </ac:spMkLst>
        </pc:spChg>
        <pc:picChg chg="add mod">
          <ac:chgData name="Turchy, Michael A" userId="e90753a6-01f8-49c2-b282-5976e2dd619c" providerId="ADAL" clId="{E11D4A30-B008-4CF4-A082-6BB3FF6EC3B0}" dt="2023-03-14T01:50:15.544" v="316" actId="26606"/>
          <ac:picMkLst>
            <pc:docMk/>
            <pc:sldMk cId="1043444482" sldId="260"/>
            <ac:picMk id="5" creationId="{D2C0A78C-D246-E8E7-6697-544724283695}"/>
          </ac:picMkLst>
        </pc:picChg>
      </pc:sldChg>
      <pc:sldChg chg="addSp delSp modSp new mod setBg">
        <pc:chgData name="Turchy, Michael A" userId="e90753a6-01f8-49c2-b282-5976e2dd619c" providerId="ADAL" clId="{E11D4A30-B008-4CF4-A082-6BB3FF6EC3B0}" dt="2023-03-16T02:38:29.899" v="554" actId="14100"/>
        <pc:sldMkLst>
          <pc:docMk/>
          <pc:sldMk cId="3429490169" sldId="261"/>
        </pc:sldMkLst>
        <pc:spChg chg="mod">
          <ac:chgData name="Turchy, Michael A" userId="e90753a6-01f8-49c2-b282-5976e2dd619c" providerId="ADAL" clId="{E11D4A30-B008-4CF4-A082-6BB3FF6EC3B0}" dt="2023-03-14T01:50:44.197" v="317" actId="26606"/>
          <ac:spMkLst>
            <pc:docMk/>
            <pc:sldMk cId="3429490169" sldId="261"/>
            <ac:spMk id="2" creationId="{FD2BB8E5-AE6C-1FDF-BC72-68A789F67D74}"/>
          </ac:spMkLst>
        </pc:spChg>
        <pc:spChg chg="del">
          <ac:chgData name="Turchy, Michael A" userId="e90753a6-01f8-49c2-b282-5976e2dd619c" providerId="ADAL" clId="{E11D4A30-B008-4CF4-A082-6BB3FF6EC3B0}" dt="2023-03-14T01:44:33.608" v="114"/>
          <ac:spMkLst>
            <pc:docMk/>
            <pc:sldMk cId="3429490169" sldId="261"/>
            <ac:spMk id="3" creationId="{CFF76250-256D-F2C3-5A3F-9F8B062C50E3}"/>
          </ac:spMkLst>
        </pc:spChg>
        <pc:spChg chg="add mod">
          <ac:chgData name="Turchy, Michael A" userId="e90753a6-01f8-49c2-b282-5976e2dd619c" providerId="ADAL" clId="{E11D4A30-B008-4CF4-A082-6BB3FF6EC3B0}" dt="2023-03-16T02:38:29.899" v="554" actId="14100"/>
          <ac:spMkLst>
            <pc:docMk/>
            <pc:sldMk cId="3429490169" sldId="261"/>
            <ac:spMk id="4" creationId="{42A5EBFE-2606-81AB-7B08-750EDE6FDEA8}"/>
          </ac:spMkLst>
        </pc:spChg>
        <pc:spChg chg="add">
          <ac:chgData name="Turchy, Michael A" userId="e90753a6-01f8-49c2-b282-5976e2dd619c" providerId="ADAL" clId="{E11D4A30-B008-4CF4-A082-6BB3FF6EC3B0}" dt="2023-03-14T01:50:44.197" v="317" actId="26606"/>
          <ac:spMkLst>
            <pc:docMk/>
            <pc:sldMk cId="3429490169" sldId="261"/>
            <ac:spMk id="9" creationId="{09588DA8-065E-4F6F-8EFD-43104AB2E0CF}"/>
          </ac:spMkLst>
        </pc:spChg>
        <pc:spChg chg="add">
          <ac:chgData name="Turchy, Michael A" userId="e90753a6-01f8-49c2-b282-5976e2dd619c" providerId="ADAL" clId="{E11D4A30-B008-4CF4-A082-6BB3FF6EC3B0}" dt="2023-03-14T01:50:44.197" v="317" actId="26606"/>
          <ac:spMkLst>
            <pc:docMk/>
            <pc:sldMk cId="3429490169" sldId="261"/>
            <ac:spMk id="11" creationId="{C4285719-470E-454C-AF62-8323075F1F5B}"/>
          </ac:spMkLst>
        </pc:spChg>
        <pc:spChg chg="add">
          <ac:chgData name="Turchy, Michael A" userId="e90753a6-01f8-49c2-b282-5976e2dd619c" providerId="ADAL" clId="{E11D4A30-B008-4CF4-A082-6BB3FF6EC3B0}" dt="2023-03-14T01:50:44.197" v="317" actId="26606"/>
          <ac:spMkLst>
            <pc:docMk/>
            <pc:sldMk cId="3429490169" sldId="261"/>
            <ac:spMk id="13" creationId="{CD9FE4EF-C4D8-49A0-B2FF-81D8DB7D8A24}"/>
          </ac:spMkLst>
        </pc:spChg>
        <pc:spChg chg="add">
          <ac:chgData name="Turchy, Michael A" userId="e90753a6-01f8-49c2-b282-5976e2dd619c" providerId="ADAL" clId="{E11D4A30-B008-4CF4-A082-6BB3FF6EC3B0}" dt="2023-03-14T01:50:44.197" v="317" actId="26606"/>
          <ac:spMkLst>
            <pc:docMk/>
            <pc:sldMk cId="3429490169" sldId="261"/>
            <ac:spMk id="15" creationId="{4300840D-0A0B-4512-BACA-B439D5B9C57C}"/>
          </ac:spMkLst>
        </pc:spChg>
        <pc:spChg chg="add">
          <ac:chgData name="Turchy, Michael A" userId="e90753a6-01f8-49c2-b282-5976e2dd619c" providerId="ADAL" clId="{E11D4A30-B008-4CF4-A082-6BB3FF6EC3B0}" dt="2023-03-14T01:50:44.197" v="317" actId="26606"/>
          <ac:spMkLst>
            <pc:docMk/>
            <pc:sldMk cId="3429490169" sldId="261"/>
            <ac:spMk id="17" creationId="{D2B78728-A580-49A7-84F9-6EF6F583ADE0}"/>
          </ac:spMkLst>
        </pc:spChg>
        <pc:spChg chg="add">
          <ac:chgData name="Turchy, Michael A" userId="e90753a6-01f8-49c2-b282-5976e2dd619c" providerId="ADAL" clId="{E11D4A30-B008-4CF4-A082-6BB3FF6EC3B0}" dt="2023-03-14T01:50:44.197" v="317" actId="26606"/>
          <ac:spMkLst>
            <pc:docMk/>
            <pc:sldMk cId="3429490169" sldId="261"/>
            <ac:spMk id="19" creationId="{38FAA1A1-D861-433F-88FA-1E9D6FD31D11}"/>
          </ac:spMkLst>
        </pc:spChg>
        <pc:spChg chg="add">
          <ac:chgData name="Turchy, Michael A" userId="e90753a6-01f8-49c2-b282-5976e2dd619c" providerId="ADAL" clId="{E11D4A30-B008-4CF4-A082-6BB3FF6EC3B0}" dt="2023-03-14T01:50:44.197" v="317" actId="26606"/>
          <ac:spMkLst>
            <pc:docMk/>
            <pc:sldMk cId="3429490169" sldId="261"/>
            <ac:spMk id="21" creationId="{8D71EDA1-87BF-4D5D-AB79-F346FD19278A}"/>
          </ac:spMkLst>
        </pc:spChg>
      </pc:sldChg>
      <pc:sldChg chg="addSp delSp modSp new mod setBg">
        <pc:chgData name="Turchy, Michael A" userId="e90753a6-01f8-49c2-b282-5976e2dd619c" providerId="ADAL" clId="{E11D4A30-B008-4CF4-A082-6BB3FF6EC3B0}" dt="2023-03-16T02:39:39.070" v="562" actId="1076"/>
        <pc:sldMkLst>
          <pc:docMk/>
          <pc:sldMk cId="3599651619" sldId="262"/>
        </pc:sldMkLst>
        <pc:spChg chg="del">
          <ac:chgData name="Turchy, Michael A" userId="e90753a6-01f8-49c2-b282-5976e2dd619c" providerId="ADAL" clId="{E11D4A30-B008-4CF4-A082-6BB3FF6EC3B0}" dt="2023-03-14T01:45:57.544" v="139"/>
          <ac:spMkLst>
            <pc:docMk/>
            <pc:sldMk cId="3599651619" sldId="262"/>
            <ac:spMk id="2" creationId="{1B5D0C89-ADD8-3C85-0D8E-639A67854C07}"/>
          </ac:spMkLst>
        </pc:spChg>
        <pc:spChg chg="del">
          <ac:chgData name="Turchy, Michael A" userId="e90753a6-01f8-49c2-b282-5976e2dd619c" providerId="ADAL" clId="{E11D4A30-B008-4CF4-A082-6BB3FF6EC3B0}" dt="2023-03-14T01:46:21.176" v="143"/>
          <ac:spMkLst>
            <pc:docMk/>
            <pc:sldMk cId="3599651619" sldId="262"/>
            <ac:spMk id="3" creationId="{985F88F3-48B1-A8EB-E964-B14C3433DF56}"/>
          </ac:spMkLst>
        </pc:spChg>
        <pc:spChg chg="add mod">
          <ac:chgData name="Turchy, Michael A" userId="e90753a6-01f8-49c2-b282-5976e2dd619c" providerId="ADAL" clId="{E11D4A30-B008-4CF4-A082-6BB3FF6EC3B0}" dt="2023-03-14T01:50:52.891" v="318" actId="26606"/>
          <ac:spMkLst>
            <pc:docMk/>
            <pc:sldMk cId="3599651619" sldId="262"/>
            <ac:spMk id="4" creationId="{02B61242-1FD6-6FB3-E777-DE10E42964C9}"/>
          </ac:spMkLst>
        </pc:spChg>
        <pc:spChg chg="add mod">
          <ac:chgData name="Turchy, Michael A" userId="e90753a6-01f8-49c2-b282-5976e2dd619c" providerId="ADAL" clId="{E11D4A30-B008-4CF4-A082-6BB3FF6EC3B0}" dt="2023-03-16T02:39:39.070" v="562" actId="1076"/>
          <ac:spMkLst>
            <pc:docMk/>
            <pc:sldMk cId="3599651619" sldId="262"/>
            <ac:spMk id="5" creationId="{8407A222-FEF0-F40B-855D-F527552B2701}"/>
          </ac:spMkLst>
        </pc:spChg>
        <pc:spChg chg="add">
          <ac:chgData name="Turchy, Michael A" userId="e90753a6-01f8-49c2-b282-5976e2dd619c" providerId="ADAL" clId="{E11D4A30-B008-4CF4-A082-6BB3FF6EC3B0}" dt="2023-03-14T01:50:52.891" v="318" actId="26606"/>
          <ac:spMkLst>
            <pc:docMk/>
            <pc:sldMk cId="3599651619" sldId="262"/>
            <ac:spMk id="10" creationId="{09588DA8-065E-4F6F-8EFD-43104AB2E0CF}"/>
          </ac:spMkLst>
        </pc:spChg>
        <pc:spChg chg="add">
          <ac:chgData name="Turchy, Michael A" userId="e90753a6-01f8-49c2-b282-5976e2dd619c" providerId="ADAL" clId="{E11D4A30-B008-4CF4-A082-6BB3FF6EC3B0}" dt="2023-03-14T01:50:52.891" v="318" actId="26606"/>
          <ac:spMkLst>
            <pc:docMk/>
            <pc:sldMk cId="3599651619" sldId="262"/>
            <ac:spMk id="12" creationId="{C4285719-470E-454C-AF62-8323075F1F5B}"/>
          </ac:spMkLst>
        </pc:spChg>
        <pc:spChg chg="add">
          <ac:chgData name="Turchy, Michael A" userId="e90753a6-01f8-49c2-b282-5976e2dd619c" providerId="ADAL" clId="{E11D4A30-B008-4CF4-A082-6BB3FF6EC3B0}" dt="2023-03-14T01:50:52.891" v="318" actId="26606"/>
          <ac:spMkLst>
            <pc:docMk/>
            <pc:sldMk cId="3599651619" sldId="262"/>
            <ac:spMk id="14" creationId="{CD9FE4EF-C4D8-49A0-B2FF-81D8DB7D8A24}"/>
          </ac:spMkLst>
        </pc:spChg>
        <pc:spChg chg="add">
          <ac:chgData name="Turchy, Michael A" userId="e90753a6-01f8-49c2-b282-5976e2dd619c" providerId="ADAL" clId="{E11D4A30-B008-4CF4-A082-6BB3FF6EC3B0}" dt="2023-03-14T01:50:52.891" v="318" actId="26606"/>
          <ac:spMkLst>
            <pc:docMk/>
            <pc:sldMk cId="3599651619" sldId="262"/>
            <ac:spMk id="16" creationId="{4300840D-0A0B-4512-BACA-B439D5B9C57C}"/>
          </ac:spMkLst>
        </pc:spChg>
        <pc:spChg chg="add">
          <ac:chgData name="Turchy, Michael A" userId="e90753a6-01f8-49c2-b282-5976e2dd619c" providerId="ADAL" clId="{E11D4A30-B008-4CF4-A082-6BB3FF6EC3B0}" dt="2023-03-14T01:50:52.891" v="318" actId="26606"/>
          <ac:spMkLst>
            <pc:docMk/>
            <pc:sldMk cId="3599651619" sldId="262"/>
            <ac:spMk id="18" creationId="{D2B78728-A580-49A7-84F9-6EF6F583ADE0}"/>
          </ac:spMkLst>
        </pc:spChg>
        <pc:spChg chg="add">
          <ac:chgData name="Turchy, Michael A" userId="e90753a6-01f8-49c2-b282-5976e2dd619c" providerId="ADAL" clId="{E11D4A30-B008-4CF4-A082-6BB3FF6EC3B0}" dt="2023-03-14T01:50:52.891" v="318" actId="26606"/>
          <ac:spMkLst>
            <pc:docMk/>
            <pc:sldMk cId="3599651619" sldId="262"/>
            <ac:spMk id="20" creationId="{38FAA1A1-D861-433F-88FA-1E9D6FD31D11}"/>
          </ac:spMkLst>
        </pc:spChg>
        <pc:spChg chg="add">
          <ac:chgData name="Turchy, Michael A" userId="e90753a6-01f8-49c2-b282-5976e2dd619c" providerId="ADAL" clId="{E11D4A30-B008-4CF4-A082-6BB3FF6EC3B0}" dt="2023-03-14T01:50:52.891" v="318" actId="26606"/>
          <ac:spMkLst>
            <pc:docMk/>
            <pc:sldMk cId="3599651619" sldId="262"/>
            <ac:spMk id="22" creationId="{8D71EDA1-87BF-4D5D-AB79-F346FD19278A}"/>
          </ac:spMkLst>
        </pc:spChg>
      </pc:sldChg>
      <pc:sldChg chg="new del">
        <pc:chgData name="Turchy, Michael A" userId="e90753a6-01f8-49c2-b282-5976e2dd619c" providerId="ADAL" clId="{E11D4A30-B008-4CF4-A082-6BB3FF6EC3B0}" dt="2023-03-14T02:07:37.061" v="444" actId="47"/>
        <pc:sldMkLst>
          <pc:docMk/>
          <pc:sldMk cId="1900505307" sldId="263"/>
        </pc:sldMkLst>
      </pc:sldChg>
      <pc:sldChg chg="addSp modSp new mod">
        <pc:chgData name="Turchy, Michael A" userId="e90753a6-01f8-49c2-b282-5976e2dd619c" providerId="ADAL" clId="{E11D4A30-B008-4CF4-A082-6BB3FF6EC3B0}" dt="2023-03-14T01:48:43.752" v="313" actId="1076"/>
        <pc:sldMkLst>
          <pc:docMk/>
          <pc:sldMk cId="1123566686" sldId="264"/>
        </pc:sldMkLst>
        <pc:picChg chg="add mod">
          <ac:chgData name="Turchy, Michael A" userId="e90753a6-01f8-49c2-b282-5976e2dd619c" providerId="ADAL" clId="{E11D4A30-B008-4CF4-A082-6BB3FF6EC3B0}" dt="2023-03-14T01:48:43.752" v="313" actId="1076"/>
          <ac:picMkLst>
            <pc:docMk/>
            <pc:sldMk cId="1123566686" sldId="264"/>
            <ac:picMk id="4" creationId="{3668EA36-6304-2E17-1D6B-212DF748198F}"/>
          </ac:picMkLst>
        </pc:picChg>
      </pc:sldChg>
      <pc:sldChg chg="addSp delSp modSp new mod">
        <pc:chgData name="Turchy, Michael A" userId="e90753a6-01f8-49c2-b282-5976e2dd619c" providerId="ADAL" clId="{E11D4A30-B008-4CF4-A082-6BB3FF6EC3B0}" dt="2023-03-14T02:02:17.989" v="373" actId="1076"/>
        <pc:sldMkLst>
          <pc:docMk/>
          <pc:sldMk cId="3800152275" sldId="265"/>
        </pc:sldMkLst>
        <pc:spChg chg="del">
          <ac:chgData name="Turchy, Michael A" userId="e90753a6-01f8-49c2-b282-5976e2dd619c" providerId="ADAL" clId="{E11D4A30-B008-4CF4-A082-6BB3FF6EC3B0}" dt="2023-03-14T01:59:55.052" v="363" actId="478"/>
          <ac:spMkLst>
            <pc:docMk/>
            <pc:sldMk cId="3800152275" sldId="265"/>
            <ac:spMk id="2" creationId="{D2A237E5-957C-4828-6C0D-43D33EC201AB}"/>
          </ac:spMkLst>
        </pc:spChg>
        <pc:spChg chg="del mod">
          <ac:chgData name="Turchy, Michael A" userId="e90753a6-01f8-49c2-b282-5976e2dd619c" providerId="ADAL" clId="{E11D4A30-B008-4CF4-A082-6BB3FF6EC3B0}" dt="2023-03-14T01:59:48.504" v="359" actId="931"/>
          <ac:spMkLst>
            <pc:docMk/>
            <pc:sldMk cId="3800152275" sldId="265"/>
            <ac:spMk id="3" creationId="{EFC40D1C-7DFC-EF69-9245-DB1AE4EBECFA}"/>
          </ac:spMkLst>
        </pc:spChg>
        <pc:picChg chg="add mod">
          <ac:chgData name="Turchy, Michael A" userId="e90753a6-01f8-49c2-b282-5976e2dd619c" providerId="ADAL" clId="{E11D4A30-B008-4CF4-A082-6BB3FF6EC3B0}" dt="2023-03-14T02:02:17.989" v="373" actId="1076"/>
          <ac:picMkLst>
            <pc:docMk/>
            <pc:sldMk cId="3800152275" sldId="265"/>
            <ac:picMk id="5" creationId="{B15585EF-1983-A0AE-FA08-69F2C00B4F08}"/>
          </ac:picMkLst>
        </pc:picChg>
      </pc:sldChg>
      <pc:sldChg chg="add">
        <pc:chgData name="Turchy, Michael A" userId="e90753a6-01f8-49c2-b282-5976e2dd619c" providerId="ADAL" clId="{E11D4A30-B008-4CF4-A082-6BB3FF6EC3B0}" dt="2023-03-14T02:06:04.723" v="381" actId="2890"/>
        <pc:sldMkLst>
          <pc:docMk/>
          <pc:sldMk cId="711933323" sldId="266"/>
        </pc:sldMkLst>
      </pc:sldChg>
    </pc:docChg>
  </pc:docChgLst>
  <pc:docChgLst>
    <pc:chgData name="Turchy, Michael A" userId="S::maturchy@ncdot.gov::e90753a6-01f8-49c2-b282-5976e2dd619c" providerId="AD" clId="Web-{D2E8C65D-DFED-2E67-F63F-3DD6BEA92B05}"/>
    <pc:docChg chg="modSld">
      <pc:chgData name="Turchy, Michael A" userId="S::maturchy@ncdot.gov::e90753a6-01f8-49c2-b282-5976e2dd619c" providerId="AD" clId="Web-{D2E8C65D-DFED-2E67-F63F-3DD6BEA92B05}" dt="2023-03-22T04:00:35.525" v="1" actId="1076"/>
      <pc:docMkLst>
        <pc:docMk/>
      </pc:docMkLst>
      <pc:sldChg chg="modSp">
        <pc:chgData name="Turchy, Michael A" userId="S::maturchy@ncdot.gov::e90753a6-01f8-49c2-b282-5976e2dd619c" providerId="AD" clId="Web-{D2E8C65D-DFED-2E67-F63F-3DD6BEA92B05}" dt="2023-03-22T04:00:35.525" v="1" actId="1076"/>
        <pc:sldMkLst>
          <pc:docMk/>
          <pc:sldMk cId="1123566686" sldId="264"/>
        </pc:sldMkLst>
        <pc:picChg chg="mod">
          <ac:chgData name="Turchy, Michael A" userId="S::maturchy@ncdot.gov::e90753a6-01f8-49c2-b282-5976e2dd619c" providerId="AD" clId="Web-{D2E8C65D-DFED-2E67-F63F-3DD6BEA92B05}" dt="2023-03-22T04:00:35.525" v="1" actId="1076"/>
          <ac:picMkLst>
            <pc:docMk/>
            <pc:sldMk cId="1123566686" sldId="264"/>
            <ac:picMk id="4" creationId="{3668EA36-6304-2E17-1D6B-212DF748198F}"/>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B751-F845-C704-161E-C633A80E58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9DEAE5-A3C0-A51E-AD8D-AF1333FBDF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25F5D-DA57-BE44-2DBD-A918A91E6CAB}"/>
              </a:ext>
            </a:extLst>
          </p:cNvPr>
          <p:cNvSpPr>
            <a:spLocks noGrp="1"/>
          </p:cNvSpPr>
          <p:nvPr>
            <p:ph type="dt" sz="half" idx="10"/>
          </p:nvPr>
        </p:nvSpPr>
        <p:spPr/>
        <p:txBody>
          <a:bodyPr/>
          <a:lstStyle/>
          <a:p>
            <a:fld id="{73F4406A-8090-4C47-9458-2AFC6344AE0B}" type="datetimeFigureOut">
              <a:rPr lang="en-US" smtClean="0"/>
              <a:t>6/20/2024</a:t>
            </a:fld>
            <a:endParaRPr lang="en-US"/>
          </a:p>
        </p:txBody>
      </p:sp>
      <p:sp>
        <p:nvSpPr>
          <p:cNvPr id="5" name="Footer Placeholder 4">
            <a:extLst>
              <a:ext uri="{FF2B5EF4-FFF2-40B4-BE49-F238E27FC236}">
                <a16:creationId xmlns:a16="http://schemas.microsoft.com/office/drawing/2014/main" id="{CF74B62A-ED6B-306C-2659-584855BBF5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14BAEE-81D3-1831-5AA2-17FBD1FB34F9}"/>
              </a:ext>
            </a:extLst>
          </p:cNvPr>
          <p:cNvSpPr>
            <a:spLocks noGrp="1"/>
          </p:cNvSpPr>
          <p:nvPr>
            <p:ph type="sldNum" sz="quarter" idx="12"/>
          </p:nvPr>
        </p:nvSpPr>
        <p:spPr/>
        <p:txBody>
          <a:bodyPr/>
          <a:lstStyle/>
          <a:p>
            <a:fld id="{D9BD2C8F-C6BC-48DC-8A56-34C8F1F985A0}" type="slidenum">
              <a:rPr lang="en-US" smtClean="0"/>
              <a:t>‹#›</a:t>
            </a:fld>
            <a:endParaRPr lang="en-US"/>
          </a:p>
        </p:txBody>
      </p:sp>
    </p:spTree>
    <p:extLst>
      <p:ext uri="{BB962C8B-B14F-4D97-AF65-F5344CB8AC3E}">
        <p14:creationId xmlns:p14="http://schemas.microsoft.com/office/powerpoint/2010/main" val="1215321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84B98-B4B5-37F6-1A1A-030889220B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E42C2B-3C76-734E-CAE2-3F4C7F4607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46FA9-FF59-8CC2-9B3C-EDDF2CEE2674}"/>
              </a:ext>
            </a:extLst>
          </p:cNvPr>
          <p:cNvSpPr>
            <a:spLocks noGrp="1"/>
          </p:cNvSpPr>
          <p:nvPr>
            <p:ph type="dt" sz="half" idx="10"/>
          </p:nvPr>
        </p:nvSpPr>
        <p:spPr/>
        <p:txBody>
          <a:bodyPr/>
          <a:lstStyle/>
          <a:p>
            <a:fld id="{73F4406A-8090-4C47-9458-2AFC6344AE0B}" type="datetimeFigureOut">
              <a:rPr lang="en-US" smtClean="0"/>
              <a:t>6/20/2024</a:t>
            </a:fld>
            <a:endParaRPr lang="en-US"/>
          </a:p>
        </p:txBody>
      </p:sp>
      <p:sp>
        <p:nvSpPr>
          <p:cNvPr id="5" name="Footer Placeholder 4">
            <a:extLst>
              <a:ext uri="{FF2B5EF4-FFF2-40B4-BE49-F238E27FC236}">
                <a16:creationId xmlns:a16="http://schemas.microsoft.com/office/drawing/2014/main" id="{4ECB2392-DF63-7914-99B5-D535F54A52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4F91AF-5484-0ADF-4C30-868AB0D6C372}"/>
              </a:ext>
            </a:extLst>
          </p:cNvPr>
          <p:cNvSpPr>
            <a:spLocks noGrp="1"/>
          </p:cNvSpPr>
          <p:nvPr>
            <p:ph type="sldNum" sz="quarter" idx="12"/>
          </p:nvPr>
        </p:nvSpPr>
        <p:spPr/>
        <p:txBody>
          <a:bodyPr/>
          <a:lstStyle/>
          <a:p>
            <a:fld id="{D9BD2C8F-C6BC-48DC-8A56-34C8F1F985A0}" type="slidenum">
              <a:rPr lang="en-US" smtClean="0"/>
              <a:t>‹#›</a:t>
            </a:fld>
            <a:endParaRPr lang="en-US"/>
          </a:p>
        </p:txBody>
      </p:sp>
    </p:spTree>
    <p:extLst>
      <p:ext uri="{BB962C8B-B14F-4D97-AF65-F5344CB8AC3E}">
        <p14:creationId xmlns:p14="http://schemas.microsoft.com/office/powerpoint/2010/main" val="1992466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36A914-4C5B-9B07-6B70-38BEC26E35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559389-C908-8B99-36D5-7B274EF453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938A-2BD9-3B98-E93A-E5747B0A3CF7}"/>
              </a:ext>
            </a:extLst>
          </p:cNvPr>
          <p:cNvSpPr>
            <a:spLocks noGrp="1"/>
          </p:cNvSpPr>
          <p:nvPr>
            <p:ph type="dt" sz="half" idx="10"/>
          </p:nvPr>
        </p:nvSpPr>
        <p:spPr/>
        <p:txBody>
          <a:bodyPr/>
          <a:lstStyle/>
          <a:p>
            <a:fld id="{73F4406A-8090-4C47-9458-2AFC6344AE0B}" type="datetimeFigureOut">
              <a:rPr lang="en-US" smtClean="0"/>
              <a:t>6/20/2024</a:t>
            </a:fld>
            <a:endParaRPr lang="en-US"/>
          </a:p>
        </p:txBody>
      </p:sp>
      <p:sp>
        <p:nvSpPr>
          <p:cNvPr id="5" name="Footer Placeholder 4">
            <a:extLst>
              <a:ext uri="{FF2B5EF4-FFF2-40B4-BE49-F238E27FC236}">
                <a16:creationId xmlns:a16="http://schemas.microsoft.com/office/drawing/2014/main" id="{F6E45A64-1DE1-AA24-CCF5-EE551FC3A9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3058C5-5110-E1EB-796C-274861AA22D4}"/>
              </a:ext>
            </a:extLst>
          </p:cNvPr>
          <p:cNvSpPr>
            <a:spLocks noGrp="1"/>
          </p:cNvSpPr>
          <p:nvPr>
            <p:ph type="sldNum" sz="quarter" idx="12"/>
          </p:nvPr>
        </p:nvSpPr>
        <p:spPr/>
        <p:txBody>
          <a:bodyPr/>
          <a:lstStyle/>
          <a:p>
            <a:fld id="{D9BD2C8F-C6BC-48DC-8A56-34C8F1F985A0}" type="slidenum">
              <a:rPr lang="en-US" smtClean="0"/>
              <a:t>‹#›</a:t>
            </a:fld>
            <a:endParaRPr lang="en-US"/>
          </a:p>
        </p:txBody>
      </p:sp>
    </p:spTree>
    <p:extLst>
      <p:ext uri="{BB962C8B-B14F-4D97-AF65-F5344CB8AC3E}">
        <p14:creationId xmlns:p14="http://schemas.microsoft.com/office/powerpoint/2010/main" val="375999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DCB84-A1DE-7EC2-A95A-A2222EA0EB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8BBF88-155A-8156-B669-6A210AB63F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6B7652-181C-8F5D-00DE-794798428DEF}"/>
              </a:ext>
            </a:extLst>
          </p:cNvPr>
          <p:cNvSpPr>
            <a:spLocks noGrp="1"/>
          </p:cNvSpPr>
          <p:nvPr>
            <p:ph type="dt" sz="half" idx="10"/>
          </p:nvPr>
        </p:nvSpPr>
        <p:spPr/>
        <p:txBody>
          <a:bodyPr/>
          <a:lstStyle/>
          <a:p>
            <a:fld id="{73F4406A-8090-4C47-9458-2AFC6344AE0B}" type="datetimeFigureOut">
              <a:rPr lang="en-US" smtClean="0"/>
              <a:t>6/20/2024</a:t>
            </a:fld>
            <a:endParaRPr lang="en-US"/>
          </a:p>
        </p:txBody>
      </p:sp>
      <p:sp>
        <p:nvSpPr>
          <p:cNvPr id="5" name="Footer Placeholder 4">
            <a:extLst>
              <a:ext uri="{FF2B5EF4-FFF2-40B4-BE49-F238E27FC236}">
                <a16:creationId xmlns:a16="http://schemas.microsoft.com/office/drawing/2014/main" id="{925F54E7-BCC7-C732-1052-F9065CDE7B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3DD63-7DA2-C763-7B73-D14A83467975}"/>
              </a:ext>
            </a:extLst>
          </p:cNvPr>
          <p:cNvSpPr>
            <a:spLocks noGrp="1"/>
          </p:cNvSpPr>
          <p:nvPr>
            <p:ph type="sldNum" sz="quarter" idx="12"/>
          </p:nvPr>
        </p:nvSpPr>
        <p:spPr/>
        <p:txBody>
          <a:bodyPr/>
          <a:lstStyle/>
          <a:p>
            <a:fld id="{D9BD2C8F-C6BC-48DC-8A56-34C8F1F985A0}" type="slidenum">
              <a:rPr lang="en-US" smtClean="0"/>
              <a:t>‹#›</a:t>
            </a:fld>
            <a:endParaRPr lang="en-US"/>
          </a:p>
        </p:txBody>
      </p:sp>
    </p:spTree>
    <p:extLst>
      <p:ext uri="{BB962C8B-B14F-4D97-AF65-F5344CB8AC3E}">
        <p14:creationId xmlns:p14="http://schemas.microsoft.com/office/powerpoint/2010/main" val="1400277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5063B-A41E-136E-DE4D-53B897FB6E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D9B462-FC31-6A6E-3434-9C413A48B1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D7CB37-B461-8B92-A21F-9360E7627D73}"/>
              </a:ext>
            </a:extLst>
          </p:cNvPr>
          <p:cNvSpPr>
            <a:spLocks noGrp="1"/>
          </p:cNvSpPr>
          <p:nvPr>
            <p:ph type="dt" sz="half" idx="10"/>
          </p:nvPr>
        </p:nvSpPr>
        <p:spPr/>
        <p:txBody>
          <a:bodyPr/>
          <a:lstStyle/>
          <a:p>
            <a:fld id="{73F4406A-8090-4C47-9458-2AFC6344AE0B}" type="datetimeFigureOut">
              <a:rPr lang="en-US" smtClean="0"/>
              <a:t>6/20/2024</a:t>
            </a:fld>
            <a:endParaRPr lang="en-US"/>
          </a:p>
        </p:txBody>
      </p:sp>
      <p:sp>
        <p:nvSpPr>
          <p:cNvPr id="5" name="Footer Placeholder 4">
            <a:extLst>
              <a:ext uri="{FF2B5EF4-FFF2-40B4-BE49-F238E27FC236}">
                <a16:creationId xmlns:a16="http://schemas.microsoft.com/office/drawing/2014/main" id="{03F97F0F-A68A-3CDF-1F36-7BD1BA996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38482-5932-F39A-8609-782B74D1E61B}"/>
              </a:ext>
            </a:extLst>
          </p:cNvPr>
          <p:cNvSpPr>
            <a:spLocks noGrp="1"/>
          </p:cNvSpPr>
          <p:nvPr>
            <p:ph type="sldNum" sz="quarter" idx="12"/>
          </p:nvPr>
        </p:nvSpPr>
        <p:spPr/>
        <p:txBody>
          <a:bodyPr/>
          <a:lstStyle/>
          <a:p>
            <a:fld id="{D9BD2C8F-C6BC-48DC-8A56-34C8F1F985A0}" type="slidenum">
              <a:rPr lang="en-US" smtClean="0"/>
              <a:t>‹#›</a:t>
            </a:fld>
            <a:endParaRPr lang="en-US"/>
          </a:p>
        </p:txBody>
      </p:sp>
    </p:spTree>
    <p:extLst>
      <p:ext uri="{BB962C8B-B14F-4D97-AF65-F5344CB8AC3E}">
        <p14:creationId xmlns:p14="http://schemas.microsoft.com/office/powerpoint/2010/main" val="1182721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2A221-8AFB-DCB8-E90E-43A1830E5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F2AB0C-34CE-5AB4-B789-D8AE391D5D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C794F8-54B4-EA62-4CE1-F8BD4287EF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85171D-4728-7B38-0EE9-5C41365B4C33}"/>
              </a:ext>
            </a:extLst>
          </p:cNvPr>
          <p:cNvSpPr>
            <a:spLocks noGrp="1"/>
          </p:cNvSpPr>
          <p:nvPr>
            <p:ph type="dt" sz="half" idx="10"/>
          </p:nvPr>
        </p:nvSpPr>
        <p:spPr/>
        <p:txBody>
          <a:bodyPr/>
          <a:lstStyle/>
          <a:p>
            <a:fld id="{73F4406A-8090-4C47-9458-2AFC6344AE0B}" type="datetimeFigureOut">
              <a:rPr lang="en-US" smtClean="0"/>
              <a:t>6/20/2024</a:t>
            </a:fld>
            <a:endParaRPr lang="en-US"/>
          </a:p>
        </p:txBody>
      </p:sp>
      <p:sp>
        <p:nvSpPr>
          <p:cNvPr id="6" name="Footer Placeholder 5">
            <a:extLst>
              <a:ext uri="{FF2B5EF4-FFF2-40B4-BE49-F238E27FC236}">
                <a16:creationId xmlns:a16="http://schemas.microsoft.com/office/drawing/2014/main" id="{53044575-BEFD-9BCE-0065-4D276E7F40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580F2-B88E-EE09-DE3A-B76713C91A1D}"/>
              </a:ext>
            </a:extLst>
          </p:cNvPr>
          <p:cNvSpPr>
            <a:spLocks noGrp="1"/>
          </p:cNvSpPr>
          <p:nvPr>
            <p:ph type="sldNum" sz="quarter" idx="12"/>
          </p:nvPr>
        </p:nvSpPr>
        <p:spPr/>
        <p:txBody>
          <a:bodyPr/>
          <a:lstStyle/>
          <a:p>
            <a:fld id="{D9BD2C8F-C6BC-48DC-8A56-34C8F1F985A0}" type="slidenum">
              <a:rPr lang="en-US" smtClean="0"/>
              <a:t>‹#›</a:t>
            </a:fld>
            <a:endParaRPr lang="en-US"/>
          </a:p>
        </p:txBody>
      </p:sp>
    </p:spTree>
    <p:extLst>
      <p:ext uri="{BB962C8B-B14F-4D97-AF65-F5344CB8AC3E}">
        <p14:creationId xmlns:p14="http://schemas.microsoft.com/office/powerpoint/2010/main" val="3262590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DFC15-A4EA-4789-584B-B8F13592DB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26D01A-4E6A-A584-44F6-2958F5523D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7B299A-42EA-774B-7F94-3810B21901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D8FEA9-0A46-0A38-AC93-CDB9F6571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493B94-7E9A-FF69-BDC5-8274243277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C2B897-0449-629E-DE00-B6E724D7A4C3}"/>
              </a:ext>
            </a:extLst>
          </p:cNvPr>
          <p:cNvSpPr>
            <a:spLocks noGrp="1"/>
          </p:cNvSpPr>
          <p:nvPr>
            <p:ph type="dt" sz="half" idx="10"/>
          </p:nvPr>
        </p:nvSpPr>
        <p:spPr/>
        <p:txBody>
          <a:bodyPr/>
          <a:lstStyle/>
          <a:p>
            <a:fld id="{73F4406A-8090-4C47-9458-2AFC6344AE0B}" type="datetimeFigureOut">
              <a:rPr lang="en-US" smtClean="0"/>
              <a:t>6/20/2024</a:t>
            </a:fld>
            <a:endParaRPr lang="en-US"/>
          </a:p>
        </p:txBody>
      </p:sp>
      <p:sp>
        <p:nvSpPr>
          <p:cNvPr id="8" name="Footer Placeholder 7">
            <a:extLst>
              <a:ext uri="{FF2B5EF4-FFF2-40B4-BE49-F238E27FC236}">
                <a16:creationId xmlns:a16="http://schemas.microsoft.com/office/drawing/2014/main" id="{6D7FF44D-24DB-900A-94FB-9F39BC9827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4E0280-AF77-893D-58E3-2E28E9E07D05}"/>
              </a:ext>
            </a:extLst>
          </p:cNvPr>
          <p:cNvSpPr>
            <a:spLocks noGrp="1"/>
          </p:cNvSpPr>
          <p:nvPr>
            <p:ph type="sldNum" sz="quarter" idx="12"/>
          </p:nvPr>
        </p:nvSpPr>
        <p:spPr/>
        <p:txBody>
          <a:bodyPr/>
          <a:lstStyle/>
          <a:p>
            <a:fld id="{D9BD2C8F-C6BC-48DC-8A56-34C8F1F985A0}" type="slidenum">
              <a:rPr lang="en-US" smtClean="0"/>
              <a:t>‹#›</a:t>
            </a:fld>
            <a:endParaRPr lang="en-US"/>
          </a:p>
        </p:txBody>
      </p:sp>
    </p:spTree>
    <p:extLst>
      <p:ext uri="{BB962C8B-B14F-4D97-AF65-F5344CB8AC3E}">
        <p14:creationId xmlns:p14="http://schemas.microsoft.com/office/powerpoint/2010/main" val="662833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12981-35A1-839A-637E-36D3916EAB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1447E2-21A1-29B7-A14C-88F2AB97C69F}"/>
              </a:ext>
            </a:extLst>
          </p:cNvPr>
          <p:cNvSpPr>
            <a:spLocks noGrp="1"/>
          </p:cNvSpPr>
          <p:nvPr>
            <p:ph type="dt" sz="half" idx="10"/>
          </p:nvPr>
        </p:nvSpPr>
        <p:spPr/>
        <p:txBody>
          <a:bodyPr/>
          <a:lstStyle/>
          <a:p>
            <a:fld id="{73F4406A-8090-4C47-9458-2AFC6344AE0B}" type="datetimeFigureOut">
              <a:rPr lang="en-US" smtClean="0"/>
              <a:t>6/20/2024</a:t>
            </a:fld>
            <a:endParaRPr lang="en-US"/>
          </a:p>
        </p:txBody>
      </p:sp>
      <p:sp>
        <p:nvSpPr>
          <p:cNvPr id="4" name="Footer Placeholder 3">
            <a:extLst>
              <a:ext uri="{FF2B5EF4-FFF2-40B4-BE49-F238E27FC236}">
                <a16:creationId xmlns:a16="http://schemas.microsoft.com/office/drawing/2014/main" id="{C62275B9-AE2E-7AE1-3854-0528645E50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B139A6-EC12-D216-3F66-8CEC93E4E331}"/>
              </a:ext>
            </a:extLst>
          </p:cNvPr>
          <p:cNvSpPr>
            <a:spLocks noGrp="1"/>
          </p:cNvSpPr>
          <p:nvPr>
            <p:ph type="sldNum" sz="quarter" idx="12"/>
          </p:nvPr>
        </p:nvSpPr>
        <p:spPr/>
        <p:txBody>
          <a:bodyPr/>
          <a:lstStyle/>
          <a:p>
            <a:fld id="{D9BD2C8F-C6BC-48DC-8A56-34C8F1F985A0}" type="slidenum">
              <a:rPr lang="en-US" smtClean="0"/>
              <a:t>‹#›</a:t>
            </a:fld>
            <a:endParaRPr lang="en-US"/>
          </a:p>
        </p:txBody>
      </p:sp>
    </p:spTree>
    <p:extLst>
      <p:ext uri="{BB962C8B-B14F-4D97-AF65-F5344CB8AC3E}">
        <p14:creationId xmlns:p14="http://schemas.microsoft.com/office/powerpoint/2010/main" val="2446156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9C355D-D6FF-ED1C-0BFF-980443BBC9AC}"/>
              </a:ext>
            </a:extLst>
          </p:cNvPr>
          <p:cNvSpPr>
            <a:spLocks noGrp="1"/>
          </p:cNvSpPr>
          <p:nvPr>
            <p:ph type="dt" sz="half" idx="10"/>
          </p:nvPr>
        </p:nvSpPr>
        <p:spPr/>
        <p:txBody>
          <a:bodyPr/>
          <a:lstStyle/>
          <a:p>
            <a:fld id="{73F4406A-8090-4C47-9458-2AFC6344AE0B}" type="datetimeFigureOut">
              <a:rPr lang="en-US" smtClean="0"/>
              <a:t>6/20/2024</a:t>
            </a:fld>
            <a:endParaRPr lang="en-US"/>
          </a:p>
        </p:txBody>
      </p:sp>
      <p:sp>
        <p:nvSpPr>
          <p:cNvPr id="3" name="Footer Placeholder 2">
            <a:extLst>
              <a:ext uri="{FF2B5EF4-FFF2-40B4-BE49-F238E27FC236}">
                <a16:creationId xmlns:a16="http://schemas.microsoft.com/office/drawing/2014/main" id="{4E6F0F26-6FB0-DEF0-799E-E0F387486E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9922CE-647B-1C97-D1DD-D84B02472979}"/>
              </a:ext>
            </a:extLst>
          </p:cNvPr>
          <p:cNvSpPr>
            <a:spLocks noGrp="1"/>
          </p:cNvSpPr>
          <p:nvPr>
            <p:ph type="sldNum" sz="quarter" idx="12"/>
          </p:nvPr>
        </p:nvSpPr>
        <p:spPr/>
        <p:txBody>
          <a:bodyPr/>
          <a:lstStyle/>
          <a:p>
            <a:fld id="{D9BD2C8F-C6BC-48DC-8A56-34C8F1F985A0}" type="slidenum">
              <a:rPr lang="en-US" smtClean="0"/>
              <a:t>‹#›</a:t>
            </a:fld>
            <a:endParaRPr lang="en-US"/>
          </a:p>
        </p:txBody>
      </p:sp>
    </p:spTree>
    <p:extLst>
      <p:ext uri="{BB962C8B-B14F-4D97-AF65-F5344CB8AC3E}">
        <p14:creationId xmlns:p14="http://schemas.microsoft.com/office/powerpoint/2010/main" val="258519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54B25-7332-E889-36CF-A4F3BCB2F1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EBE60B-488F-694E-EDDA-65799ECB93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0181B2-BB0C-CA1C-4D0B-7364DADD44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14D058-F68C-D3CC-8F4F-FC68C4A743B4}"/>
              </a:ext>
            </a:extLst>
          </p:cNvPr>
          <p:cNvSpPr>
            <a:spLocks noGrp="1"/>
          </p:cNvSpPr>
          <p:nvPr>
            <p:ph type="dt" sz="half" idx="10"/>
          </p:nvPr>
        </p:nvSpPr>
        <p:spPr/>
        <p:txBody>
          <a:bodyPr/>
          <a:lstStyle/>
          <a:p>
            <a:fld id="{73F4406A-8090-4C47-9458-2AFC6344AE0B}" type="datetimeFigureOut">
              <a:rPr lang="en-US" smtClean="0"/>
              <a:t>6/20/2024</a:t>
            </a:fld>
            <a:endParaRPr lang="en-US"/>
          </a:p>
        </p:txBody>
      </p:sp>
      <p:sp>
        <p:nvSpPr>
          <p:cNvPr id="6" name="Footer Placeholder 5">
            <a:extLst>
              <a:ext uri="{FF2B5EF4-FFF2-40B4-BE49-F238E27FC236}">
                <a16:creationId xmlns:a16="http://schemas.microsoft.com/office/drawing/2014/main" id="{2A9BB561-CE0D-E06D-9ADC-57483D09D3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5B4432-3979-E4C6-073F-C95C1AC65239}"/>
              </a:ext>
            </a:extLst>
          </p:cNvPr>
          <p:cNvSpPr>
            <a:spLocks noGrp="1"/>
          </p:cNvSpPr>
          <p:nvPr>
            <p:ph type="sldNum" sz="quarter" idx="12"/>
          </p:nvPr>
        </p:nvSpPr>
        <p:spPr/>
        <p:txBody>
          <a:bodyPr/>
          <a:lstStyle/>
          <a:p>
            <a:fld id="{D9BD2C8F-C6BC-48DC-8A56-34C8F1F985A0}" type="slidenum">
              <a:rPr lang="en-US" smtClean="0"/>
              <a:t>‹#›</a:t>
            </a:fld>
            <a:endParaRPr lang="en-US"/>
          </a:p>
        </p:txBody>
      </p:sp>
    </p:spTree>
    <p:extLst>
      <p:ext uri="{BB962C8B-B14F-4D97-AF65-F5344CB8AC3E}">
        <p14:creationId xmlns:p14="http://schemas.microsoft.com/office/powerpoint/2010/main" val="1653487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3F8C8-951B-6014-1E90-454DDF20F7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5E489-342E-5EC2-B44A-E6382B1EFE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68A8EE-9AEF-D740-A6CF-911B4CC29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9626CB-2A1C-0C8E-35A7-FE9DD01173F3}"/>
              </a:ext>
            </a:extLst>
          </p:cNvPr>
          <p:cNvSpPr>
            <a:spLocks noGrp="1"/>
          </p:cNvSpPr>
          <p:nvPr>
            <p:ph type="dt" sz="half" idx="10"/>
          </p:nvPr>
        </p:nvSpPr>
        <p:spPr/>
        <p:txBody>
          <a:bodyPr/>
          <a:lstStyle/>
          <a:p>
            <a:fld id="{73F4406A-8090-4C47-9458-2AFC6344AE0B}" type="datetimeFigureOut">
              <a:rPr lang="en-US" smtClean="0"/>
              <a:t>6/20/2024</a:t>
            </a:fld>
            <a:endParaRPr lang="en-US"/>
          </a:p>
        </p:txBody>
      </p:sp>
      <p:sp>
        <p:nvSpPr>
          <p:cNvPr id="6" name="Footer Placeholder 5">
            <a:extLst>
              <a:ext uri="{FF2B5EF4-FFF2-40B4-BE49-F238E27FC236}">
                <a16:creationId xmlns:a16="http://schemas.microsoft.com/office/drawing/2014/main" id="{61C57977-BB97-5358-1EA8-94F1B39E05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B4CE50-2FDD-9D39-37DF-935C564AC2F5}"/>
              </a:ext>
            </a:extLst>
          </p:cNvPr>
          <p:cNvSpPr>
            <a:spLocks noGrp="1"/>
          </p:cNvSpPr>
          <p:nvPr>
            <p:ph type="sldNum" sz="quarter" idx="12"/>
          </p:nvPr>
        </p:nvSpPr>
        <p:spPr/>
        <p:txBody>
          <a:bodyPr/>
          <a:lstStyle/>
          <a:p>
            <a:fld id="{D9BD2C8F-C6BC-48DC-8A56-34C8F1F985A0}" type="slidenum">
              <a:rPr lang="en-US" smtClean="0"/>
              <a:t>‹#›</a:t>
            </a:fld>
            <a:endParaRPr lang="en-US"/>
          </a:p>
        </p:txBody>
      </p:sp>
    </p:spTree>
    <p:extLst>
      <p:ext uri="{BB962C8B-B14F-4D97-AF65-F5344CB8AC3E}">
        <p14:creationId xmlns:p14="http://schemas.microsoft.com/office/powerpoint/2010/main" val="3496349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47FFC8-BE96-D8A3-6272-B2FDF0C9C2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C009F-8C2B-67F0-0FC1-8670762BA5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3E6DE1-760D-BEDF-8A78-D0A30F3256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F4406A-8090-4C47-9458-2AFC6344AE0B}" type="datetimeFigureOut">
              <a:rPr lang="en-US" smtClean="0"/>
              <a:t>6/20/2024</a:t>
            </a:fld>
            <a:endParaRPr lang="en-US"/>
          </a:p>
        </p:txBody>
      </p:sp>
      <p:sp>
        <p:nvSpPr>
          <p:cNvPr id="5" name="Footer Placeholder 4">
            <a:extLst>
              <a:ext uri="{FF2B5EF4-FFF2-40B4-BE49-F238E27FC236}">
                <a16:creationId xmlns:a16="http://schemas.microsoft.com/office/drawing/2014/main" id="{779541AB-46C2-640B-C6C8-7E0E27AEB5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2B26ED-AB65-4A6B-3981-C4EB6D72B4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BD2C8F-C6BC-48DC-8A56-34C8F1F985A0}" type="slidenum">
              <a:rPr lang="en-US" smtClean="0"/>
              <a:t>‹#›</a:t>
            </a:fld>
            <a:endParaRPr lang="en-US"/>
          </a:p>
        </p:txBody>
      </p:sp>
    </p:spTree>
    <p:extLst>
      <p:ext uri="{BB962C8B-B14F-4D97-AF65-F5344CB8AC3E}">
        <p14:creationId xmlns:p14="http://schemas.microsoft.com/office/powerpoint/2010/main" val="1483424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04F17-F37D-F262-1772-8A6180303B3B}"/>
              </a:ext>
            </a:extLst>
          </p:cNvPr>
          <p:cNvSpPr>
            <a:spLocks noGrp="1"/>
          </p:cNvSpPr>
          <p:nvPr>
            <p:ph type="ctrTitle"/>
          </p:nvPr>
        </p:nvSpPr>
        <p:spPr>
          <a:xfrm>
            <a:off x="7464614" y="1783959"/>
            <a:ext cx="4087306" cy="2889114"/>
          </a:xfrm>
        </p:spPr>
        <p:txBody>
          <a:bodyPr anchor="b">
            <a:normAutofit/>
          </a:bodyPr>
          <a:lstStyle/>
          <a:p>
            <a:pPr algn="l"/>
            <a:r>
              <a:rPr lang="en-US" sz="4600" dirty="0">
                <a:latin typeface="Montserrat Medium" panose="00000600000000000000" pitchFamily="2" charset="0"/>
                <a:cs typeface="Arial" panose="020B0604020202020204" pitchFamily="34" charset="0"/>
              </a:rPr>
              <a:t>FERC Conveyance Permitting</a:t>
            </a:r>
          </a:p>
        </p:txBody>
      </p:sp>
      <p:sp>
        <p:nvSpPr>
          <p:cNvPr id="15" name="Freeform: Shape 14">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Background pattern&#10;&#10;Description automatically generated">
            <a:extLst>
              <a:ext uri="{FF2B5EF4-FFF2-40B4-BE49-F238E27FC236}">
                <a16:creationId xmlns:a16="http://schemas.microsoft.com/office/drawing/2014/main" id="{48EBE4E6-86F0-744F-E982-37CB58B562C0}"/>
              </a:ext>
            </a:extLst>
          </p:cNvPr>
          <p:cNvPicPr>
            <a:picLocks noChangeAspect="1"/>
          </p:cNvPicPr>
          <p:nvPr/>
        </p:nvPicPr>
        <p:blipFill rotWithShape="1">
          <a:blip r:embed="rId2">
            <a:extLst>
              <a:ext uri="{28A0092B-C50C-407E-A947-70E740481C1C}">
                <a14:useLocalDpi xmlns:a14="http://schemas.microsoft.com/office/drawing/2010/main" val="0"/>
              </a:ext>
            </a:extLst>
          </a:blip>
          <a:srcRect r="4235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57562821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2">
            <a:extLst>
              <a:ext uri="{FF2B5EF4-FFF2-40B4-BE49-F238E27FC236}">
                <a16:creationId xmlns:a16="http://schemas.microsoft.com/office/drawing/2014/main" id="{60C492FC-6FCD-357F-4DE4-3DD8B2E97B66}"/>
              </a:ext>
            </a:extLst>
          </p:cNvPr>
          <p:cNvSpPr>
            <a:spLocks noGrp="1"/>
          </p:cNvSpPr>
          <p:nvPr>
            <p:ph type="title"/>
          </p:nvPr>
        </p:nvSpPr>
        <p:spPr>
          <a:xfrm>
            <a:off x="466722" y="586855"/>
            <a:ext cx="3201366" cy="3387497"/>
          </a:xfrm>
        </p:spPr>
        <p:txBody>
          <a:bodyPr anchor="b">
            <a:normAutofit/>
          </a:bodyPr>
          <a:lstStyle/>
          <a:p>
            <a:pPr algn="r"/>
            <a:r>
              <a:rPr lang="en-US" sz="4000" b="1" dirty="0">
                <a:solidFill>
                  <a:srgbClr val="FFFFFF"/>
                </a:solidFill>
                <a:latin typeface="Arial" panose="020B0604020202020204" pitchFamily="34" charset="0"/>
                <a:cs typeface="Arial" panose="020B0604020202020204" pitchFamily="34" charset="0"/>
              </a:rPr>
              <a:t>What is FERC?</a:t>
            </a:r>
          </a:p>
        </p:txBody>
      </p:sp>
      <p:sp>
        <p:nvSpPr>
          <p:cNvPr id="8" name="Content Placeholder 1">
            <a:extLst>
              <a:ext uri="{FF2B5EF4-FFF2-40B4-BE49-F238E27FC236}">
                <a16:creationId xmlns:a16="http://schemas.microsoft.com/office/drawing/2014/main" id="{8BA0F274-44CE-FB8D-5F78-68C3DAA4E232}"/>
              </a:ext>
            </a:extLst>
          </p:cNvPr>
          <p:cNvSpPr txBox="1">
            <a:spLocks/>
          </p:cNvSpPr>
          <p:nvPr/>
        </p:nvSpPr>
        <p:spPr>
          <a:xfrm>
            <a:off x="4304982" y="1359878"/>
            <a:ext cx="7601268" cy="40360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latin typeface="Arial" panose="020B0604020202020204" pitchFamily="34" charset="0"/>
                <a:cs typeface="Arial" panose="020B0604020202020204" pitchFamily="34" charset="0"/>
              </a:rPr>
              <a:t>The </a:t>
            </a:r>
            <a:r>
              <a:rPr lang="en-US" sz="1800" b="1" dirty="0">
                <a:latin typeface="Arial" panose="020B0604020202020204" pitchFamily="34" charset="0"/>
                <a:cs typeface="Arial" panose="020B0604020202020204" pitchFamily="34" charset="0"/>
              </a:rPr>
              <a:t>Federal Energy Regulatory Commission </a:t>
            </a:r>
            <a:r>
              <a:rPr lang="en-US" sz="1800" dirty="0">
                <a:latin typeface="Arial" panose="020B0604020202020204" pitchFamily="34" charset="0"/>
                <a:cs typeface="Arial" panose="020B0604020202020204" pitchFamily="34" charset="0"/>
              </a:rPr>
              <a:t>is an independent agency that regulates the transmission and wholesale sale of electricity and natural gas in interstate commerce and regulates the transportation of oil by pipeline in interstate commerce.</a:t>
            </a:r>
          </a:p>
          <a:p>
            <a:pPr algn="l"/>
            <a:endParaRPr lang="en-US" sz="1800" dirty="0">
              <a:latin typeface="Arial" panose="020B0604020202020204" pitchFamily="34" charset="0"/>
              <a:cs typeface="Arial" panose="020B0604020202020204" pitchFamily="34" charset="0"/>
            </a:endParaRPr>
          </a:p>
          <a:p>
            <a:pPr algn="l"/>
            <a:r>
              <a:rPr lang="en-US" sz="1800" dirty="0">
                <a:latin typeface="Arial" panose="020B0604020202020204" pitchFamily="34" charset="0"/>
                <a:cs typeface="Arial" panose="020B0604020202020204" pitchFamily="34" charset="0"/>
              </a:rPr>
              <a:t>FERC also authorizes interstate natural gas pipelines, natural gas storage projects, liquefied natural gas terminals, </a:t>
            </a:r>
            <a:r>
              <a:rPr lang="en-US" sz="1800" b="1" dirty="0">
                <a:latin typeface="Arial" panose="020B0604020202020204" pitchFamily="34" charset="0"/>
                <a:cs typeface="Arial" panose="020B0604020202020204" pitchFamily="34" charset="0"/>
              </a:rPr>
              <a:t>and non-federal hydropower projects.</a:t>
            </a:r>
          </a:p>
          <a:p>
            <a:pPr algn="l"/>
            <a:endParaRPr lang="en-US" sz="1800" dirty="0">
              <a:latin typeface="Arial" panose="020B0604020202020204" pitchFamily="34" charset="0"/>
              <a:cs typeface="Arial" panose="020B0604020202020204" pitchFamily="34" charset="0"/>
            </a:endParaRPr>
          </a:p>
          <a:p>
            <a:pPr algn="l"/>
            <a:r>
              <a:rPr lang="en-US" sz="1800" dirty="0">
                <a:latin typeface="Arial" panose="020B0604020202020204" pitchFamily="34" charset="0"/>
                <a:cs typeface="Arial" panose="020B0604020202020204" pitchFamily="34" charset="0"/>
              </a:rPr>
              <a:t>FERC does NOT regulate Federal hydropower facilities (e.g., those owned and operated by the Tennessee Valley Authority, the United States Army Corps of Engineers, the Bureau of Land Management, or other federal agencies)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8584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2">
            <a:extLst>
              <a:ext uri="{FF2B5EF4-FFF2-40B4-BE49-F238E27FC236}">
                <a16:creationId xmlns:a16="http://schemas.microsoft.com/office/drawing/2014/main" id="{60C492FC-6FCD-357F-4DE4-3DD8B2E97B66}"/>
              </a:ext>
            </a:extLst>
          </p:cNvPr>
          <p:cNvSpPr>
            <a:spLocks noGrp="1"/>
          </p:cNvSpPr>
          <p:nvPr>
            <p:ph type="title"/>
          </p:nvPr>
        </p:nvSpPr>
        <p:spPr>
          <a:xfrm>
            <a:off x="466722" y="586855"/>
            <a:ext cx="3201366" cy="3387497"/>
          </a:xfrm>
        </p:spPr>
        <p:txBody>
          <a:bodyPr anchor="b">
            <a:normAutofit/>
          </a:bodyPr>
          <a:lstStyle/>
          <a:p>
            <a:pPr algn="r"/>
            <a:r>
              <a:rPr lang="en-US" sz="4000" b="1">
                <a:solidFill>
                  <a:srgbClr val="FFFFFF"/>
                </a:solidFill>
                <a:latin typeface="Arial" panose="020B0604020202020204" pitchFamily="34" charset="0"/>
                <a:cs typeface="Arial" panose="020B0604020202020204" pitchFamily="34" charset="0"/>
              </a:rPr>
              <a:t>How does FERC regulate these facilities?</a:t>
            </a:r>
          </a:p>
        </p:txBody>
      </p:sp>
      <p:sp>
        <p:nvSpPr>
          <p:cNvPr id="5" name="Content Placeholder 1">
            <a:extLst>
              <a:ext uri="{FF2B5EF4-FFF2-40B4-BE49-F238E27FC236}">
                <a16:creationId xmlns:a16="http://schemas.microsoft.com/office/drawing/2014/main" id="{1A84F04C-BE64-0F0D-4ECD-7B7F6FDA5BE9}"/>
              </a:ext>
            </a:extLst>
          </p:cNvPr>
          <p:cNvSpPr>
            <a:spLocks noGrp="1"/>
          </p:cNvSpPr>
          <p:nvPr>
            <p:ph idx="1"/>
          </p:nvPr>
        </p:nvSpPr>
        <p:spPr>
          <a:xfrm>
            <a:off x="4810259" y="649480"/>
            <a:ext cx="6555347" cy="5546047"/>
          </a:xfrm>
        </p:spPr>
        <p:txBody>
          <a:bodyPr anchor="ctr">
            <a:normAutofit/>
          </a:bodyPr>
          <a:lstStyle/>
          <a:p>
            <a:r>
              <a:rPr lang="en-US" sz="2000" b="1" i="0" u="none" strike="noStrike" baseline="0" dirty="0">
                <a:latin typeface="Arial" panose="020B0604020202020204" pitchFamily="34" charset="0"/>
                <a:ea typeface="Adobe Song Std L" panose="02020300000000000000" pitchFamily="18" charset="-128"/>
                <a:cs typeface="Arial" panose="020B0604020202020204" pitchFamily="34" charset="0"/>
              </a:rPr>
              <a:t>A FERC license</a:t>
            </a:r>
            <a:r>
              <a:rPr lang="en-US" sz="2000" b="0" i="0" u="none" strike="noStrike" baseline="0" dirty="0">
                <a:latin typeface="Arial" panose="020B0604020202020204" pitchFamily="34" charset="0"/>
                <a:ea typeface="Adobe Song Std L" panose="02020300000000000000" pitchFamily="18" charset="-128"/>
                <a:cs typeface="Arial" panose="020B0604020202020204" pitchFamily="34" charset="0"/>
              </a:rPr>
              <a:t> is required to construct, </a:t>
            </a:r>
            <a:r>
              <a:rPr lang="en-US" sz="2000" b="1" i="0" u="none" strike="noStrike" baseline="0" dirty="0">
                <a:latin typeface="Arial" panose="020B0604020202020204" pitchFamily="34" charset="0"/>
                <a:ea typeface="Adobe Song Std L" panose="02020300000000000000" pitchFamily="18" charset="-128"/>
                <a:cs typeface="Arial" panose="020B0604020202020204" pitchFamily="34" charset="0"/>
              </a:rPr>
              <a:t>operate</a:t>
            </a:r>
            <a:r>
              <a:rPr lang="en-US" sz="2000" b="0" i="0" u="none" strike="noStrike" baseline="0" dirty="0">
                <a:latin typeface="Arial" panose="020B0604020202020204" pitchFamily="34" charset="0"/>
                <a:ea typeface="Adobe Song Std L" panose="02020300000000000000" pitchFamily="18" charset="-128"/>
                <a:cs typeface="Arial" panose="020B0604020202020204" pitchFamily="34" charset="0"/>
              </a:rPr>
              <a:t>, and </a:t>
            </a:r>
            <a:r>
              <a:rPr lang="en-US" sz="2000" b="1" i="0" u="none" strike="noStrike" baseline="0" dirty="0">
                <a:latin typeface="Arial" panose="020B0604020202020204" pitchFamily="34" charset="0"/>
                <a:ea typeface="Adobe Song Std L" panose="02020300000000000000" pitchFamily="18" charset="-128"/>
                <a:cs typeface="Arial" panose="020B0604020202020204" pitchFamily="34" charset="0"/>
              </a:rPr>
              <a:t>maintain</a:t>
            </a:r>
            <a:r>
              <a:rPr lang="en-US" sz="2000" b="0" i="0" u="none" strike="noStrike" baseline="0" dirty="0">
                <a:latin typeface="Arial" panose="020B0604020202020204" pitchFamily="34" charset="0"/>
                <a:ea typeface="Adobe Song Std L" panose="02020300000000000000" pitchFamily="18" charset="-128"/>
                <a:cs typeface="Arial" panose="020B0604020202020204" pitchFamily="34" charset="0"/>
              </a:rPr>
              <a:t> a non-federal hydroelectric project. </a:t>
            </a:r>
          </a:p>
          <a:p>
            <a:endParaRPr lang="en-US" sz="2000" b="0" i="0" u="none" strike="noStrike" baseline="0" dirty="0">
              <a:latin typeface="Arial" panose="020B0604020202020204" pitchFamily="34" charset="0"/>
              <a:ea typeface="Adobe Song Std L" panose="02020300000000000000" pitchFamily="18" charset="-128"/>
              <a:cs typeface="Arial" panose="020B0604020202020204" pitchFamily="34" charset="0"/>
            </a:endParaRPr>
          </a:p>
          <a:p>
            <a:r>
              <a:rPr lang="en-US" sz="2000" b="1" i="0" u="none" strike="noStrike" baseline="0" dirty="0">
                <a:latin typeface="Arial" panose="020B0604020202020204" pitchFamily="34" charset="0"/>
                <a:ea typeface="Adobe Song Std L" panose="02020300000000000000" pitchFamily="18" charset="-128"/>
                <a:cs typeface="Arial" panose="020B0604020202020204" pitchFamily="34" charset="0"/>
              </a:rPr>
              <a:t>A Hydropower Project Owner </a:t>
            </a:r>
            <a:r>
              <a:rPr lang="en-US" sz="2000" b="0" i="0" u="none" strike="noStrike" baseline="0" dirty="0">
                <a:latin typeface="Arial" panose="020B0604020202020204" pitchFamily="34" charset="0"/>
                <a:ea typeface="Adobe Song Std L" panose="02020300000000000000" pitchFamily="18" charset="-128"/>
                <a:cs typeface="Arial" panose="020B0604020202020204" pitchFamily="34" charset="0"/>
              </a:rPr>
              <a:t>is an entity that holds a FERC license for one or more hydropower facilities. </a:t>
            </a:r>
          </a:p>
          <a:p>
            <a:endParaRPr lang="en-US" sz="2000" b="0" i="0" u="none" strike="noStrike" baseline="0" dirty="0">
              <a:latin typeface="Arial" panose="020B0604020202020204" pitchFamily="34" charset="0"/>
              <a:ea typeface="Adobe Song Std L" panose="02020300000000000000" pitchFamily="18" charset="-128"/>
              <a:cs typeface="Arial" panose="020B0604020202020204" pitchFamily="34" charset="0"/>
            </a:endParaRPr>
          </a:p>
          <a:p>
            <a:r>
              <a:rPr lang="en-US" sz="2000" b="1" i="0" u="none" strike="noStrike" baseline="0" dirty="0">
                <a:latin typeface="Arial" panose="020B0604020202020204" pitchFamily="34" charset="0"/>
                <a:ea typeface="Adobe Song Std L" panose="02020300000000000000" pitchFamily="18" charset="-128"/>
                <a:cs typeface="Arial" panose="020B0604020202020204" pitchFamily="34" charset="0"/>
              </a:rPr>
              <a:t>A project boundary </a:t>
            </a:r>
            <a:r>
              <a:rPr lang="en-US" sz="2000" b="0" i="0" u="none" strike="noStrike" baseline="0" dirty="0">
                <a:latin typeface="Arial" panose="020B0604020202020204" pitchFamily="34" charset="0"/>
                <a:ea typeface="Adobe Song Std L" panose="02020300000000000000" pitchFamily="18" charset="-128"/>
                <a:cs typeface="Arial" panose="020B0604020202020204" pitchFamily="34" charset="0"/>
              </a:rPr>
              <a:t>is an administrative marker that encloses the lands that are necessary for the operation and maintenance of a project and for other purposes (e.g., shoreline control, protection of environmental resources, </a:t>
            </a:r>
            <a:r>
              <a:rPr lang="en-US" sz="2000" b="0" i="0" u="none" strike="noStrike" baseline="0" dirty="0">
                <a:solidFill>
                  <a:schemeClr val="accent2"/>
                </a:solidFill>
                <a:latin typeface="Arial" panose="020B0604020202020204" pitchFamily="34" charset="0"/>
                <a:ea typeface="Adobe Song Std L" panose="02020300000000000000" pitchFamily="18" charset="-128"/>
                <a:cs typeface="Arial" panose="020B0604020202020204" pitchFamily="34" charset="0"/>
              </a:rPr>
              <a:t>recreation</a:t>
            </a:r>
            <a:r>
              <a:rPr lang="en-US" sz="2000" b="0" i="0" u="none" strike="noStrike" baseline="0" dirty="0">
                <a:latin typeface="Arial" panose="020B0604020202020204" pitchFamily="34" charset="0"/>
                <a:ea typeface="Adobe Song Std L" panose="02020300000000000000" pitchFamily="18" charset="-128"/>
                <a:cs typeface="Arial" panose="020B0604020202020204" pitchFamily="34" charset="0"/>
              </a:rPr>
              <a:t>). </a:t>
            </a:r>
          </a:p>
        </p:txBody>
      </p:sp>
    </p:spTree>
    <p:extLst>
      <p:ext uri="{BB962C8B-B14F-4D97-AF65-F5344CB8AC3E}">
        <p14:creationId xmlns:p14="http://schemas.microsoft.com/office/powerpoint/2010/main" val="711933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17D8FC-E64A-AFAC-FA12-CF7D2A13E520}"/>
              </a:ext>
            </a:extLst>
          </p:cNvPr>
          <p:cNvSpPr>
            <a:spLocks noGrp="1"/>
          </p:cNvSpPr>
          <p:nvPr>
            <p:ph type="title"/>
          </p:nvPr>
        </p:nvSpPr>
        <p:spPr>
          <a:xfrm>
            <a:off x="466722" y="586855"/>
            <a:ext cx="3201366" cy="3387497"/>
          </a:xfrm>
        </p:spPr>
        <p:txBody>
          <a:bodyPr anchor="b">
            <a:normAutofit/>
          </a:bodyPr>
          <a:lstStyle/>
          <a:p>
            <a:pPr algn="r"/>
            <a:r>
              <a:rPr lang="en-US" sz="4000" b="1">
                <a:solidFill>
                  <a:srgbClr val="FFFFFF"/>
                </a:solidFill>
                <a:latin typeface="Arial" panose="020B0604020202020204" pitchFamily="34" charset="0"/>
                <a:cs typeface="Arial" panose="020B0604020202020204" pitchFamily="34" charset="0"/>
              </a:rPr>
              <a:t>How do Project Owners regulate these facilities?</a:t>
            </a:r>
          </a:p>
        </p:txBody>
      </p:sp>
      <p:sp>
        <p:nvSpPr>
          <p:cNvPr id="4" name="Content Placeholder 1">
            <a:extLst>
              <a:ext uri="{FF2B5EF4-FFF2-40B4-BE49-F238E27FC236}">
                <a16:creationId xmlns:a16="http://schemas.microsoft.com/office/drawing/2014/main" id="{40A25AA4-2620-80AF-8F73-B4C4DF3CF1BE}"/>
              </a:ext>
            </a:extLst>
          </p:cNvPr>
          <p:cNvSpPr>
            <a:spLocks noGrp="1"/>
          </p:cNvSpPr>
          <p:nvPr>
            <p:ph idx="1"/>
          </p:nvPr>
        </p:nvSpPr>
        <p:spPr>
          <a:xfrm>
            <a:off x="4810259" y="649480"/>
            <a:ext cx="6555347" cy="5546047"/>
          </a:xfrm>
        </p:spPr>
        <p:txBody>
          <a:bodyPr anchor="ctr">
            <a:normAutofit/>
          </a:bodyPr>
          <a:lstStyle/>
          <a:p>
            <a:r>
              <a:rPr lang="en-US" sz="2000" b="1" i="0" u="none" strike="noStrike" baseline="0">
                <a:latin typeface="Arial" panose="020B0604020202020204" pitchFamily="34" charset="0"/>
                <a:ea typeface="Adobe Song Std L" panose="02020300000000000000" pitchFamily="18" charset="-128"/>
                <a:cs typeface="Arial" panose="020B0604020202020204" pitchFamily="34" charset="0"/>
              </a:rPr>
              <a:t>Project Owners </a:t>
            </a:r>
            <a:r>
              <a:rPr lang="en-US" sz="2000" b="0" i="0" u="none" strike="noStrike" baseline="0">
                <a:latin typeface="Arial" panose="020B0604020202020204" pitchFamily="34" charset="0"/>
                <a:ea typeface="Adobe Song Std L" panose="02020300000000000000" pitchFamily="18" charset="-128"/>
                <a:cs typeface="Arial" panose="020B0604020202020204" pitchFamily="34" charset="0"/>
              </a:rPr>
              <a:t>are authorized by their FERC license to permit small-scale changes to their projects without prior FERC approval.  </a:t>
            </a:r>
            <a:endParaRPr lang="en-US" sz="2000">
              <a:latin typeface="Arial" panose="020B0604020202020204" pitchFamily="34" charset="0"/>
              <a:ea typeface="Adobe Song Std L" panose="02020300000000000000" pitchFamily="18" charset="-128"/>
              <a:cs typeface="Arial" panose="020B0604020202020204" pitchFamily="34" charset="0"/>
            </a:endParaRPr>
          </a:p>
          <a:p>
            <a:endParaRPr lang="en-US" sz="2000" b="0" i="0" u="none" strike="noStrike" baseline="0">
              <a:latin typeface="Arial" panose="020B0604020202020204" pitchFamily="34" charset="0"/>
              <a:ea typeface="Adobe Song Std L" panose="02020300000000000000" pitchFamily="18" charset="-128"/>
              <a:cs typeface="Arial" panose="020B0604020202020204" pitchFamily="34" charset="0"/>
            </a:endParaRPr>
          </a:p>
          <a:p>
            <a:r>
              <a:rPr lang="en-US" sz="2000">
                <a:latin typeface="Arial" panose="020B0604020202020204" pitchFamily="34" charset="0"/>
                <a:ea typeface="Adobe Song Std L" panose="02020300000000000000" pitchFamily="18" charset="-128"/>
                <a:cs typeface="Arial" panose="020B0604020202020204" pitchFamily="34" charset="0"/>
              </a:rPr>
              <a:t>S</a:t>
            </a:r>
            <a:r>
              <a:rPr lang="en-US" sz="2000" b="0" i="0" u="none" strike="noStrike" baseline="0">
                <a:latin typeface="Arial" panose="020B0604020202020204" pitchFamily="34" charset="0"/>
                <a:ea typeface="Adobe Song Std L" panose="02020300000000000000" pitchFamily="18" charset="-128"/>
                <a:cs typeface="Arial" panose="020B0604020202020204" pitchFamily="34" charset="0"/>
              </a:rPr>
              <a:t>ome changes require FERC-issued amendments to the existing licenses or exemptions. </a:t>
            </a:r>
          </a:p>
          <a:p>
            <a:endParaRPr lang="en-US" sz="2000">
              <a:latin typeface="Arial" panose="020B0604020202020204" pitchFamily="34" charset="0"/>
              <a:ea typeface="Adobe Song Std L" panose="02020300000000000000" pitchFamily="18" charset="-128"/>
              <a:cs typeface="Arial" panose="020B0604020202020204" pitchFamily="34" charset="0"/>
            </a:endParaRPr>
          </a:p>
          <a:p>
            <a:r>
              <a:rPr lang="en-US" sz="2000" b="0" i="0" u="none" strike="noStrike" baseline="0">
                <a:latin typeface="Arial" panose="020B0604020202020204" pitchFamily="34" charset="0"/>
                <a:ea typeface="Adobe Song Std L" panose="02020300000000000000" pitchFamily="18" charset="-128"/>
                <a:cs typeface="Arial" panose="020B0604020202020204" pitchFamily="34" charset="0"/>
              </a:rPr>
              <a:t>Both of these examples are referred to as a </a:t>
            </a:r>
            <a:r>
              <a:rPr lang="en-US" sz="2000" b="1" i="0" u="none" strike="noStrike" baseline="0">
                <a:latin typeface="Arial" panose="020B0604020202020204" pitchFamily="34" charset="0"/>
                <a:ea typeface="Adobe Song Std L" panose="02020300000000000000" pitchFamily="18" charset="-128"/>
                <a:cs typeface="Arial" panose="020B0604020202020204" pitchFamily="34" charset="0"/>
              </a:rPr>
              <a:t>Conveyance Permit</a:t>
            </a:r>
            <a:r>
              <a:rPr lang="en-US" sz="2000" b="0" i="0" u="none" strike="noStrike" baseline="0">
                <a:latin typeface="Arial" panose="020B0604020202020204" pitchFamily="34" charset="0"/>
                <a:ea typeface="Adobe Song Std L" panose="02020300000000000000" pitchFamily="18" charset="-128"/>
                <a:cs typeface="Arial" panose="020B0604020202020204" pitchFamily="34" charset="0"/>
              </a:rPr>
              <a:t>.</a:t>
            </a:r>
          </a:p>
          <a:p>
            <a:endParaRPr lang="en-US" sz="2000" i="1">
              <a:latin typeface="Arial" panose="020B0604020202020204" pitchFamily="34" charset="0"/>
              <a:ea typeface="Adobe Song Std L" panose="02020300000000000000" pitchFamily="18" charset="-128"/>
              <a:cs typeface="Arial" panose="020B0604020202020204" pitchFamily="34" charset="0"/>
            </a:endParaRPr>
          </a:p>
          <a:p>
            <a:pPr marL="0" indent="0">
              <a:buNone/>
            </a:pPr>
            <a:r>
              <a:rPr lang="en-US" sz="2000" i="1">
                <a:latin typeface="Arial" panose="020B0604020202020204" pitchFamily="34" charset="0"/>
                <a:ea typeface="Adobe Song Std L" panose="02020300000000000000" pitchFamily="18" charset="-128"/>
                <a:cs typeface="Arial" panose="020B0604020202020204" pitchFamily="34" charset="0"/>
              </a:rPr>
              <a:t>NCDOT never receives a permit from the FERC.</a:t>
            </a:r>
            <a:endParaRPr lang="en-US" sz="2000" b="0" i="1" u="none" strike="noStrike" baseline="0">
              <a:latin typeface="Arial" panose="020B0604020202020204" pitchFamily="34" charset="0"/>
              <a:ea typeface="Adobe Song Std L" panose="02020300000000000000" pitchFamily="18" charset="-128"/>
              <a:cs typeface="Arial" panose="020B0604020202020204" pitchFamily="34" charset="0"/>
            </a:endParaRPr>
          </a:p>
        </p:txBody>
      </p:sp>
    </p:spTree>
    <p:extLst>
      <p:ext uri="{BB962C8B-B14F-4D97-AF65-F5344CB8AC3E}">
        <p14:creationId xmlns:p14="http://schemas.microsoft.com/office/powerpoint/2010/main" val="3997115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Content Placeholder 1">
            <a:extLst>
              <a:ext uri="{FF2B5EF4-FFF2-40B4-BE49-F238E27FC236}">
                <a16:creationId xmlns:a16="http://schemas.microsoft.com/office/drawing/2014/main" id="{7ADBAA0B-2AAC-0D3A-C420-9C2D9F9A2248}"/>
              </a:ext>
            </a:extLst>
          </p:cNvPr>
          <p:cNvSpPr txBox="1">
            <a:spLocks/>
          </p:cNvSpPr>
          <p:nvPr/>
        </p:nvSpPr>
        <p:spPr>
          <a:xfrm>
            <a:off x="169503" y="2699581"/>
            <a:ext cx="3797659" cy="3071906"/>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3100" b="1" kern="1200" dirty="0">
                <a:solidFill>
                  <a:srgbClr val="FFFFFF"/>
                </a:solidFill>
                <a:latin typeface="+mj-lt"/>
                <a:ea typeface="+mj-ea"/>
                <a:cs typeface="+mj-cs"/>
              </a:rPr>
              <a:t>Example:</a:t>
            </a:r>
          </a:p>
          <a:p>
            <a:pPr marL="0" indent="0">
              <a:spcBef>
                <a:spcPct val="0"/>
              </a:spcBef>
              <a:spcAft>
                <a:spcPts val="600"/>
              </a:spcAft>
              <a:buNone/>
            </a:pPr>
            <a:r>
              <a:rPr lang="en-US" sz="3100" b="1" kern="1200" dirty="0">
                <a:solidFill>
                  <a:srgbClr val="FFFFFF"/>
                </a:solidFill>
                <a:latin typeface="+mj-lt"/>
                <a:ea typeface="+mj-ea"/>
                <a:cs typeface="+mj-cs"/>
              </a:rPr>
              <a:t>Duke Energy </a:t>
            </a:r>
            <a:r>
              <a:rPr lang="en-US" sz="3100" kern="1200" dirty="0">
                <a:solidFill>
                  <a:srgbClr val="FFFFFF"/>
                </a:solidFill>
                <a:latin typeface="+mj-lt"/>
                <a:ea typeface="+mj-ea"/>
                <a:cs typeface="+mj-cs"/>
              </a:rPr>
              <a:t>is</a:t>
            </a:r>
            <a:r>
              <a:rPr lang="en-US" sz="3100" b="1" kern="1200" dirty="0">
                <a:solidFill>
                  <a:srgbClr val="FFFFFF"/>
                </a:solidFill>
                <a:latin typeface="+mj-lt"/>
                <a:ea typeface="+mj-ea"/>
                <a:cs typeface="+mj-cs"/>
              </a:rPr>
              <a:t> Licensed by FERC </a:t>
            </a:r>
            <a:r>
              <a:rPr lang="en-US" sz="3100" kern="1200" dirty="0">
                <a:solidFill>
                  <a:srgbClr val="FFFFFF"/>
                </a:solidFill>
                <a:latin typeface="+mj-lt"/>
                <a:ea typeface="+mj-ea"/>
                <a:cs typeface="+mj-cs"/>
              </a:rPr>
              <a:t>to operate and maintain these hydroelectric facilities</a:t>
            </a:r>
            <a:r>
              <a:rPr lang="en-US" sz="3100" dirty="0">
                <a:solidFill>
                  <a:srgbClr val="FFFFFF"/>
                </a:solidFill>
                <a:latin typeface="+mj-lt"/>
                <a:ea typeface="+mj-ea"/>
                <a:cs typeface="+mj-cs"/>
              </a:rPr>
              <a:t> in the Catawba-Wateree Basin.</a:t>
            </a:r>
            <a:endParaRPr lang="en-US" sz="3100" kern="1200" dirty="0">
              <a:solidFill>
                <a:srgbClr val="FFFFFF"/>
              </a:solidFill>
              <a:latin typeface="+mj-lt"/>
              <a:ea typeface="+mj-ea"/>
              <a:cs typeface="+mj-cs"/>
            </a:endParaRPr>
          </a:p>
        </p:txBody>
      </p:sp>
      <p:pic>
        <p:nvPicPr>
          <p:cNvPr id="5" name="Picture 4" descr="Map&#10;&#10;Description automatically generated">
            <a:extLst>
              <a:ext uri="{FF2B5EF4-FFF2-40B4-BE49-F238E27FC236}">
                <a16:creationId xmlns:a16="http://schemas.microsoft.com/office/drawing/2014/main" id="{D2C0A78C-D246-E8E7-6697-544724283695}"/>
              </a:ext>
            </a:extLst>
          </p:cNvPr>
          <p:cNvPicPr>
            <a:picLocks noChangeAspect="1"/>
          </p:cNvPicPr>
          <p:nvPr/>
        </p:nvPicPr>
        <p:blipFill>
          <a:blip r:embed="rId2"/>
          <a:stretch>
            <a:fillRect/>
          </a:stretch>
        </p:blipFill>
        <p:spPr>
          <a:xfrm>
            <a:off x="5708846" y="467208"/>
            <a:ext cx="4812912" cy="5923584"/>
          </a:xfrm>
          <a:prstGeom prst="rect">
            <a:avLst/>
          </a:prstGeom>
        </p:spPr>
      </p:pic>
    </p:spTree>
    <p:extLst>
      <p:ext uri="{BB962C8B-B14F-4D97-AF65-F5344CB8AC3E}">
        <p14:creationId xmlns:p14="http://schemas.microsoft.com/office/powerpoint/2010/main" val="1043444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9E62B-ADE8-DC7E-A738-0FD94B9974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A3C32A-507A-E8F9-3064-7A5C7DAE842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668EA36-6304-2E17-1D6B-212DF748198F}"/>
              </a:ext>
            </a:extLst>
          </p:cNvPr>
          <p:cNvPicPr>
            <a:picLocks noChangeAspect="1"/>
          </p:cNvPicPr>
          <p:nvPr/>
        </p:nvPicPr>
        <p:blipFill>
          <a:blip r:embed="rId2"/>
          <a:stretch>
            <a:fillRect/>
          </a:stretch>
        </p:blipFill>
        <p:spPr>
          <a:xfrm>
            <a:off x="292707" y="0"/>
            <a:ext cx="11329166" cy="6858000"/>
          </a:xfrm>
          <a:prstGeom prst="rect">
            <a:avLst/>
          </a:prstGeom>
        </p:spPr>
      </p:pic>
    </p:spTree>
    <p:extLst>
      <p:ext uri="{BB962C8B-B14F-4D97-AF65-F5344CB8AC3E}">
        <p14:creationId xmlns:p14="http://schemas.microsoft.com/office/powerpoint/2010/main" val="1123566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B15585EF-1983-A0AE-FA08-69F2C00B4F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76806" y="134092"/>
            <a:ext cx="4233045" cy="6420483"/>
          </a:xfrm>
        </p:spPr>
      </p:pic>
    </p:spTree>
    <p:extLst>
      <p:ext uri="{BB962C8B-B14F-4D97-AF65-F5344CB8AC3E}">
        <p14:creationId xmlns:p14="http://schemas.microsoft.com/office/powerpoint/2010/main" val="3800152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2BB8E5-AE6C-1FDF-BC72-68A789F67D74}"/>
              </a:ext>
            </a:extLst>
          </p:cNvPr>
          <p:cNvSpPr>
            <a:spLocks noGrp="1"/>
          </p:cNvSpPr>
          <p:nvPr>
            <p:ph type="title"/>
          </p:nvPr>
        </p:nvSpPr>
        <p:spPr>
          <a:xfrm>
            <a:off x="466722" y="586855"/>
            <a:ext cx="3201366" cy="3387497"/>
          </a:xfrm>
        </p:spPr>
        <p:txBody>
          <a:bodyPr anchor="b">
            <a:normAutofit/>
          </a:bodyPr>
          <a:lstStyle/>
          <a:p>
            <a:pPr algn="r" defTabSz="685800"/>
            <a:r>
              <a:rPr lang="en-US" sz="4000" b="1">
                <a:solidFill>
                  <a:srgbClr val="FFFFFF"/>
                </a:solidFill>
                <a:latin typeface="Montserrat" pitchFamily="2" charset="77"/>
              </a:rPr>
              <a:t>So what’s the big deal?</a:t>
            </a:r>
          </a:p>
        </p:txBody>
      </p:sp>
      <p:sp>
        <p:nvSpPr>
          <p:cNvPr id="4" name="Content Placeholder 1">
            <a:extLst>
              <a:ext uri="{FF2B5EF4-FFF2-40B4-BE49-F238E27FC236}">
                <a16:creationId xmlns:a16="http://schemas.microsoft.com/office/drawing/2014/main" id="{42A5EBFE-2606-81AB-7B08-750EDE6FDEA8}"/>
              </a:ext>
            </a:extLst>
          </p:cNvPr>
          <p:cNvSpPr>
            <a:spLocks noGrp="1"/>
          </p:cNvSpPr>
          <p:nvPr>
            <p:ph idx="1"/>
          </p:nvPr>
        </p:nvSpPr>
        <p:spPr>
          <a:xfrm>
            <a:off x="4367695" y="586855"/>
            <a:ext cx="7357583" cy="5546047"/>
          </a:xfrm>
        </p:spPr>
        <p:txBody>
          <a:bodyPr anchor="ctr">
            <a:normAutofit/>
          </a:bodyPr>
          <a:lstStyle/>
          <a:p>
            <a:r>
              <a:rPr lang="en-US" sz="2000" b="1" i="0" u="none" strike="noStrike" baseline="0" dirty="0">
                <a:latin typeface="Arial" panose="020B0604020202020204" pitchFamily="34" charset="0"/>
                <a:ea typeface="Adobe Song Std L" panose="02020300000000000000" pitchFamily="18" charset="-128"/>
                <a:cs typeface="Arial" panose="020B0604020202020204" pitchFamily="34" charset="0"/>
              </a:rPr>
              <a:t>Project Owners determine their requirements for applicants to apply for a Conveyance Permit.</a:t>
            </a:r>
          </a:p>
          <a:p>
            <a:pPr marL="285750" indent="-285750">
              <a:buFontTx/>
              <a:buChar char="-"/>
            </a:pPr>
            <a:r>
              <a:rPr lang="en-US" sz="2000" dirty="0">
                <a:latin typeface="Arial" panose="020B0604020202020204" pitchFamily="34" charset="0"/>
                <a:ea typeface="Adobe Song Std L" panose="02020300000000000000" pitchFamily="18" charset="-128"/>
                <a:cs typeface="Arial" panose="020B0604020202020204" pitchFamily="34" charset="0"/>
              </a:rPr>
              <a:t>Duke considers NCDOT projects with other lake user applicants.</a:t>
            </a:r>
          </a:p>
          <a:p>
            <a:pPr marL="285750" indent="-285750">
              <a:buFontTx/>
              <a:buChar char="-"/>
            </a:pPr>
            <a:r>
              <a:rPr lang="en-US" sz="2000" dirty="0">
                <a:latin typeface="Arial" panose="020B0604020202020204" pitchFamily="34" charset="0"/>
                <a:ea typeface="Adobe Song Std L" panose="02020300000000000000" pitchFamily="18" charset="-128"/>
                <a:cs typeface="Arial" panose="020B0604020202020204" pitchFamily="34" charset="0"/>
              </a:rPr>
              <a:t>All other state and federal approvals are a prerequisite for a Conveyance Application.</a:t>
            </a:r>
          </a:p>
          <a:p>
            <a:pPr marL="285750" indent="-285750">
              <a:buFontTx/>
              <a:buChar char="-"/>
            </a:pPr>
            <a:r>
              <a:rPr lang="en-US" sz="2000" i="0" u="none" strike="noStrike" baseline="0" dirty="0">
                <a:latin typeface="Arial" panose="020B0604020202020204" pitchFamily="34" charset="0"/>
                <a:ea typeface="Adobe Song Std L" panose="02020300000000000000" pitchFamily="18" charset="-128"/>
                <a:cs typeface="Arial" panose="020B0604020202020204" pitchFamily="34" charset="0"/>
              </a:rPr>
              <a:t>Application requires </a:t>
            </a:r>
            <a:r>
              <a:rPr lang="en-US" sz="2000" dirty="0">
                <a:latin typeface="Arial" panose="020B0604020202020204" pitchFamily="34" charset="0"/>
                <a:ea typeface="Adobe Song Std L" panose="02020300000000000000" pitchFamily="18" charset="-128"/>
                <a:cs typeface="Arial" panose="020B0604020202020204" pitchFamily="34" charset="0"/>
              </a:rPr>
              <a:t>Final Design.</a:t>
            </a:r>
            <a:r>
              <a:rPr lang="en-US" sz="2000" i="0" u="none" strike="noStrike" baseline="0" dirty="0">
                <a:latin typeface="Arial" panose="020B0604020202020204" pitchFamily="34" charset="0"/>
                <a:ea typeface="Adobe Song Std L" panose="02020300000000000000" pitchFamily="18" charset="-128"/>
                <a:cs typeface="Arial" panose="020B0604020202020204" pitchFamily="34" charset="0"/>
              </a:rPr>
              <a:t> </a:t>
            </a:r>
          </a:p>
          <a:p>
            <a:pPr marL="285750" indent="-285750">
              <a:buFontTx/>
              <a:buChar char="-"/>
            </a:pPr>
            <a:r>
              <a:rPr lang="en-US" sz="2000" dirty="0">
                <a:latin typeface="Arial" panose="020B0604020202020204" pitchFamily="34" charset="0"/>
                <a:ea typeface="Adobe Song Std L" panose="02020300000000000000" pitchFamily="18" charset="-128"/>
                <a:cs typeface="Arial" panose="020B0604020202020204" pitchFamily="34" charset="0"/>
              </a:rPr>
              <a:t>Lengthy application and review times.  60-day re-do loops common.</a:t>
            </a:r>
            <a:endParaRPr lang="en-US" sz="2000" b="0" i="0" u="none" strike="noStrike" baseline="0" dirty="0">
              <a:latin typeface="Arial" panose="020B0604020202020204" pitchFamily="34" charset="0"/>
              <a:ea typeface="Adobe Song Std L" panose="02020300000000000000" pitchFamily="18" charset="-128"/>
              <a:cs typeface="Arial" panose="020B0604020202020204" pitchFamily="34" charset="0"/>
            </a:endParaRPr>
          </a:p>
        </p:txBody>
      </p:sp>
    </p:spTree>
    <p:extLst>
      <p:ext uri="{BB962C8B-B14F-4D97-AF65-F5344CB8AC3E}">
        <p14:creationId xmlns:p14="http://schemas.microsoft.com/office/powerpoint/2010/main" val="3429490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2">
            <a:extLst>
              <a:ext uri="{FF2B5EF4-FFF2-40B4-BE49-F238E27FC236}">
                <a16:creationId xmlns:a16="http://schemas.microsoft.com/office/drawing/2014/main" id="{02B61242-1FD6-6FB3-E777-DE10E42964C9}"/>
              </a:ext>
            </a:extLst>
          </p:cNvPr>
          <p:cNvSpPr>
            <a:spLocks noGrp="1"/>
          </p:cNvSpPr>
          <p:nvPr>
            <p:ph type="title"/>
          </p:nvPr>
        </p:nvSpPr>
        <p:spPr>
          <a:xfrm>
            <a:off x="466722" y="586855"/>
            <a:ext cx="3201366" cy="3387497"/>
          </a:xfrm>
        </p:spPr>
        <p:txBody>
          <a:bodyPr anchor="b">
            <a:normAutofit/>
          </a:bodyPr>
          <a:lstStyle/>
          <a:p>
            <a:pPr algn="r" defTabSz="685800"/>
            <a:r>
              <a:rPr lang="en-US" sz="4000" b="1">
                <a:solidFill>
                  <a:srgbClr val="FFFFFF"/>
                </a:solidFill>
                <a:latin typeface="Montserrat" pitchFamily="2" charset="77"/>
              </a:rPr>
              <a:t>What do I need to do?</a:t>
            </a:r>
          </a:p>
        </p:txBody>
      </p:sp>
      <p:sp>
        <p:nvSpPr>
          <p:cNvPr id="5" name="Content Placeholder 1">
            <a:extLst>
              <a:ext uri="{FF2B5EF4-FFF2-40B4-BE49-F238E27FC236}">
                <a16:creationId xmlns:a16="http://schemas.microsoft.com/office/drawing/2014/main" id="{8407A222-FEF0-F40B-855D-F527552B2701}"/>
              </a:ext>
            </a:extLst>
          </p:cNvPr>
          <p:cNvSpPr>
            <a:spLocks noGrp="1"/>
          </p:cNvSpPr>
          <p:nvPr>
            <p:ph idx="1"/>
          </p:nvPr>
        </p:nvSpPr>
        <p:spPr>
          <a:xfrm>
            <a:off x="4165881" y="586855"/>
            <a:ext cx="7805985" cy="5546047"/>
          </a:xfrm>
        </p:spPr>
        <p:txBody>
          <a:bodyPr anchor="ctr">
            <a:normAutofit/>
          </a:bodyPr>
          <a:lstStyle/>
          <a:p>
            <a:r>
              <a:rPr lang="en-US" sz="2000" dirty="0">
                <a:latin typeface="Arial" panose="020B0604020202020204" pitchFamily="34" charset="0"/>
                <a:ea typeface="Adobe Song Std L" panose="02020300000000000000" pitchFamily="18" charset="-128"/>
                <a:cs typeface="Arial" panose="020B0604020202020204" pitchFamily="34" charset="0"/>
              </a:rPr>
              <a:t>Screen project though ATLAS.  If you’re near a FERC dot, contact ECAP for further review.</a:t>
            </a:r>
          </a:p>
          <a:p>
            <a:endParaRPr lang="en-US" sz="2000" dirty="0">
              <a:latin typeface="Arial" panose="020B0604020202020204" pitchFamily="34" charset="0"/>
              <a:ea typeface="Adobe Song Std L" panose="02020300000000000000" pitchFamily="18" charset="-128"/>
              <a:cs typeface="Arial" panose="020B0604020202020204" pitchFamily="34" charset="0"/>
            </a:endParaRPr>
          </a:p>
          <a:p>
            <a:r>
              <a:rPr lang="en-US" sz="2000" dirty="0">
                <a:latin typeface="Arial" panose="020B0604020202020204" pitchFamily="34" charset="0"/>
                <a:ea typeface="Adobe Song Std L" panose="02020300000000000000" pitchFamily="18" charset="-128"/>
                <a:cs typeface="Arial" panose="020B0604020202020204" pitchFamily="34" charset="0"/>
              </a:rPr>
              <a:t>If you will have impacts within a FERC Project Boundary:</a:t>
            </a:r>
          </a:p>
          <a:p>
            <a:endParaRPr lang="en-US" sz="2000" dirty="0">
              <a:latin typeface="Arial" panose="020B0604020202020204" pitchFamily="34" charset="0"/>
              <a:ea typeface="Adobe Song Std L" panose="02020300000000000000" pitchFamily="18" charset="-128"/>
              <a:cs typeface="Arial" panose="020B0604020202020204" pitchFamily="34" charset="0"/>
            </a:endParaRPr>
          </a:p>
          <a:p>
            <a:pPr lvl="1"/>
            <a:r>
              <a:rPr lang="en-US" sz="2000" dirty="0">
                <a:latin typeface="Arial" panose="020B0604020202020204" pitchFamily="34" charset="0"/>
                <a:ea typeface="Adobe Song Std L" panose="02020300000000000000" pitchFamily="18" charset="-128"/>
                <a:cs typeface="Arial" panose="020B0604020202020204" pitchFamily="34" charset="0"/>
              </a:rPr>
              <a:t>Based on project type, other permits, ECAP may bring on additional coordination once an alternative is chosen.</a:t>
            </a:r>
          </a:p>
          <a:p>
            <a:endParaRPr lang="en-US" sz="2000" dirty="0">
              <a:latin typeface="Arial" panose="020B0604020202020204" pitchFamily="34" charset="0"/>
              <a:ea typeface="Adobe Song Std L" panose="02020300000000000000" pitchFamily="18" charset="-128"/>
              <a:cs typeface="Arial" panose="020B0604020202020204" pitchFamily="34" charset="0"/>
            </a:endParaRPr>
          </a:p>
          <a:p>
            <a:pPr lvl="1"/>
            <a:r>
              <a:rPr lang="en-US" sz="2000" dirty="0">
                <a:latin typeface="Arial" panose="020B0604020202020204" pitchFamily="34" charset="0"/>
                <a:ea typeface="Adobe Song Std L" panose="02020300000000000000" pitchFamily="18" charset="-128"/>
                <a:cs typeface="Arial" panose="020B0604020202020204" pitchFamily="34" charset="0"/>
              </a:rPr>
              <a:t>Adjust the project schedule for an early acquisition of permits.  Final design may be required up to 2 years prior to let.</a:t>
            </a:r>
          </a:p>
        </p:txBody>
      </p:sp>
    </p:spTree>
    <p:extLst>
      <p:ext uri="{BB962C8B-B14F-4D97-AF65-F5344CB8AC3E}">
        <p14:creationId xmlns:p14="http://schemas.microsoft.com/office/powerpoint/2010/main" val="35996516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EDC6FC54C0D941ABCD3B8B21EE836D" ma:contentTypeVersion="14" ma:contentTypeDescription="Create a new document." ma:contentTypeScope="" ma:versionID="98a0b94778c87a05cf7253e0dfd448fc">
  <xsd:schema xmlns:xsd="http://www.w3.org/2001/XMLSchema" xmlns:xs="http://www.w3.org/2001/XMLSchema" xmlns:p="http://schemas.microsoft.com/office/2006/metadata/properties" xmlns:ns1="http://schemas.microsoft.com/sharepoint/v3" xmlns:ns2="16f00c2e-ac5c-418b-9f13-a0771dbd417d" xmlns:ns3="http://schemas.microsoft.com/sharepoint/v4" targetNamespace="http://schemas.microsoft.com/office/2006/metadata/properties" ma:root="true" ma:fieldsID="6dca991319922d6742769e8fbff9c5ed" ns1:_="" ns2:_="" ns3:_="">
    <xsd:import namespace="http://schemas.microsoft.com/sharepoint/v3"/>
    <xsd:import namespace="16f00c2e-ac5c-418b-9f13-a0771dbd417d"/>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1:URL"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URL" ma:index="11" nillable="true" ma:displayName="URL" ma:internalName="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f00c2e-ac5c-418b-9f13-a0771dbd417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URL xmlns="http://schemas.microsoft.com/sharepoint/v3">
      <Url xsi:nil="true"/>
      <Description xsi:nil="true"/>
    </URL>
  </documentManagement>
</p:properties>
</file>

<file path=customXml/itemProps1.xml><?xml version="1.0" encoding="utf-8"?>
<ds:datastoreItem xmlns:ds="http://schemas.openxmlformats.org/officeDocument/2006/customXml" ds:itemID="{28982A90-8AD8-4535-BFEA-D89FC343B1A5}"/>
</file>

<file path=customXml/itemProps2.xml><?xml version="1.0" encoding="utf-8"?>
<ds:datastoreItem xmlns:ds="http://schemas.openxmlformats.org/officeDocument/2006/customXml" ds:itemID="{912B9FE6-9583-4B51-A7EC-12AE36CAF673}"/>
</file>

<file path=customXml/itemProps3.xml><?xml version="1.0" encoding="utf-8"?>
<ds:datastoreItem xmlns:ds="http://schemas.openxmlformats.org/officeDocument/2006/customXml" ds:itemID="{D7FDB661-CB6B-459B-AF5E-E29FB2EB343E}"/>
</file>

<file path=customXml/itemProps4.xml><?xml version="1.0" encoding="utf-8"?>
<ds:datastoreItem xmlns:ds="http://schemas.openxmlformats.org/officeDocument/2006/customXml" ds:itemID="{D6456D5C-398F-4115-AEA2-0C18643A5E5D}"/>
</file>

<file path=docProps/app.xml><?xml version="1.0" encoding="utf-8"?>
<Properties xmlns="http://schemas.openxmlformats.org/officeDocument/2006/extended-properties" xmlns:vt="http://schemas.openxmlformats.org/officeDocument/2006/docPropsVTypes">
  <TotalTime>71</TotalTime>
  <Words>412</Words>
  <Application>Microsoft Office PowerPoint</Application>
  <PresentationFormat>Widescreen</PresentationFormat>
  <Paragraphs>37</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Montserrat</vt:lpstr>
      <vt:lpstr>Montserrat Medium</vt:lpstr>
      <vt:lpstr>Office Theme</vt:lpstr>
      <vt:lpstr>FERC Conveyance Permitting</vt:lpstr>
      <vt:lpstr>What is FERC?</vt:lpstr>
      <vt:lpstr>How does FERC regulate these facilities?</vt:lpstr>
      <vt:lpstr>How do Project Owners regulate these facilities?</vt:lpstr>
      <vt:lpstr>PowerPoint Presentation</vt:lpstr>
      <vt:lpstr>PowerPoint Presentation</vt:lpstr>
      <vt:lpstr>PowerPoint Presentation</vt:lpstr>
      <vt:lpstr>So what’s the big deal?</vt:lpstr>
      <vt:lpstr>What do I need to 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FERC Conveyance Permitting</dc:title>
  <dc:creator>Turchy, Michael A</dc:creator>
  <cp:lastModifiedBy>Turchy, Michael A</cp:lastModifiedBy>
  <cp:revision>4</cp:revision>
  <dcterms:created xsi:type="dcterms:W3CDTF">2023-03-14T01:18:30Z</dcterms:created>
  <dcterms:modified xsi:type="dcterms:W3CDTF">2024-06-20T22:04:26Z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0x0101006EEDC6FC54C0D941ABCD3B8B21EE836D</vt:lpwstr>
  </property>
  <property fmtid="{D5CDD505-2E9C-101B-9397-08002B2CF9AE}" pid="3" name="Order">
    <vt:r8>33000</vt:r8>
  </property>
</Properties>
</file>